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6"/>
  </p:notesMasterIdLst>
  <p:handoutMasterIdLst>
    <p:handoutMasterId r:id="rId27"/>
  </p:handoutMasterIdLst>
  <p:sldIdLst>
    <p:sldId id="300" r:id="rId2"/>
    <p:sldId id="375" r:id="rId3"/>
    <p:sldId id="400" r:id="rId4"/>
    <p:sldId id="357" r:id="rId5"/>
    <p:sldId id="346" r:id="rId6"/>
    <p:sldId id="363" r:id="rId7"/>
    <p:sldId id="353" r:id="rId8"/>
    <p:sldId id="354" r:id="rId9"/>
    <p:sldId id="379" r:id="rId10"/>
    <p:sldId id="382" r:id="rId11"/>
    <p:sldId id="401" r:id="rId12"/>
    <p:sldId id="360" r:id="rId13"/>
    <p:sldId id="374" r:id="rId14"/>
    <p:sldId id="385" r:id="rId15"/>
    <p:sldId id="387" r:id="rId16"/>
    <p:sldId id="402" r:id="rId17"/>
    <p:sldId id="329" r:id="rId18"/>
    <p:sldId id="330" r:id="rId19"/>
    <p:sldId id="336" r:id="rId20"/>
    <p:sldId id="339" r:id="rId21"/>
    <p:sldId id="358" r:id="rId22"/>
    <p:sldId id="404" r:id="rId23"/>
    <p:sldId id="407" r:id="rId24"/>
    <p:sldId id="365" r:id="rId25"/>
  </p:sldIdLst>
  <p:sldSz cx="9144000" cy="6858000" type="screen4x3"/>
  <p:notesSz cx="6797675" cy="9874250"/>
  <p:defaultTextStyle>
    <a:defPPr>
      <a:defRPr lang="zh-TW"/>
    </a:defPPr>
    <a:lvl1pPr algn="l" rtl="0" fontAlgn="base">
      <a:spcBef>
        <a:spcPct val="0"/>
      </a:spcBef>
      <a:spcAft>
        <a:spcPct val="0"/>
      </a:spcAft>
      <a:defRPr kern="1200">
        <a:solidFill>
          <a:schemeClr val="tx1"/>
        </a:solidFill>
        <a:latin typeface="Arial" charset="0"/>
        <a:ea typeface="新細明體" pitchFamily="18" charset="-120"/>
        <a:cs typeface="+mn-cs"/>
      </a:defRPr>
    </a:lvl1pPr>
    <a:lvl2pPr marL="457200" algn="l" rtl="0" fontAlgn="base">
      <a:spcBef>
        <a:spcPct val="0"/>
      </a:spcBef>
      <a:spcAft>
        <a:spcPct val="0"/>
      </a:spcAft>
      <a:defRPr kern="1200">
        <a:solidFill>
          <a:schemeClr val="tx1"/>
        </a:solidFill>
        <a:latin typeface="Arial" charset="0"/>
        <a:ea typeface="新細明體" pitchFamily="18" charset="-120"/>
        <a:cs typeface="+mn-cs"/>
      </a:defRPr>
    </a:lvl2pPr>
    <a:lvl3pPr marL="914400" algn="l" rtl="0" fontAlgn="base">
      <a:spcBef>
        <a:spcPct val="0"/>
      </a:spcBef>
      <a:spcAft>
        <a:spcPct val="0"/>
      </a:spcAft>
      <a:defRPr kern="1200">
        <a:solidFill>
          <a:schemeClr val="tx1"/>
        </a:solidFill>
        <a:latin typeface="Arial" charset="0"/>
        <a:ea typeface="新細明體" pitchFamily="18" charset="-120"/>
        <a:cs typeface="+mn-cs"/>
      </a:defRPr>
    </a:lvl3pPr>
    <a:lvl4pPr marL="1371600" algn="l" rtl="0" fontAlgn="base">
      <a:spcBef>
        <a:spcPct val="0"/>
      </a:spcBef>
      <a:spcAft>
        <a:spcPct val="0"/>
      </a:spcAft>
      <a:defRPr kern="1200">
        <a:solidFill>
          <a:schemeClr val="tx1"/>
        </a:solidFill>
        <a:latin typeface="Arial" charset="0"/>
        <a:ea typeface="新細明體" pitchFamily="18" charset="-120"/>
        <a:cs typeface="+mn-cs"/>
      </a:defRPr>
    </a:lvl4pPr>
    <a:lvl5pPr marL="1828800" algn="l" rtl="0" fontAlgn="base">
      <a:spcBef>
        <a:spcPct val="0"/>
      </a:spcBef>
      <a:spcAft>
        <a:spcPct val="0"/>
      </a:spcAft>
      <a:defRPr kern="1200">
        <a:solidFill>
          <a:schemeClr val="tx1"/>
        </a:solidFill>
        <a:latin typeface="Arial" charset="0"/>
        <a:ea typeface="新細明體" pitchFamily="18" charset="-120"/>
        <a:cs typeface="+mn-cs"/>
      </a:defRPr>
    </a:lvl5pPr>
    <a:lvl6pPr marL="2286000" algn="l" defTabSz="914400" rtl="0" eaLnBrk="1" latinLnBrk="0" hangingPunct="1">
      <a:defRPr kern="1200">
        <a:solidFill>
          <a:schemeClr val="tx1"/>
        </a:solidFill>
        <a:latin typeface="Arial" charset="0"/>
        <a:ea typeface="新細明體" pitchFamily="18" charset="-120"/>
        <a:cs typeface="+mn-cs"/>
      </a:defRPr>
    </a:lvl6pPr>
    <a:lvl7pPr marL="2743200" algn="l" defTabSz="914400" rtl="0" eaLnBrk="1" latinLnBrk="0" hangingPunct="1">
      <a:defRPr kern="1200">
        <a:solidFill>
          <a:schemeClr val="tx1"/>
        </a:solidFill>
        <a:latin typeface="Arial" charset="0"/>
        <a:ea typeface="新細明體" pitchFamily="18" charset="-120"/>
        <a:cs typeface="+mn-cs"/>
      </a:defRPr>
    </a:lvl7pPr>
    <a:lvl8pPr marL="3200400" algn="l" defTabSz="914400" rtl="0" eaLnBrk="1" latinLnBrk="0" hangingPunct="1">
      <a:defRPr kern="1200">
        <a:solidFill>
          <a:schemeClr val="tx1"/>
        </a:solidFill>
        <a:latin typeface="Arial" charset="0"/>
        <a:ea typeface="新細明體" pitchFamily="18" charset="-120"/>
        <a:cs typeface="+mn-cs"/>
      </a:defRPr>
    </a:lvl8pPr>
    <a:lvl9pPr marL="3657600" algn="l" defTabSz="914400" rtl="0" eaLnBrk="1" latinLnBrk="0" hangingPunct="1">
      <a:defRPr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209">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Chen" initials="JC" lastIdx="1" clrIdx="0">
    <p:extLst>
      <p:ext uri="{19B8F6BF-5375-455C-9EA6-DF929625EA0E}">
        <p15:presenceInfo xmlns:p15="http://schemas.microsoft.com/office/powerpoint/2012/main" userId="S-1-5-21-1565422350-1101606329-99485923-20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418232"/>
    <a:srgbClr val="2C884B"/>
    <a:srgbClr val="309451"/>
    <a:srgbClr val="00FF00"/>
    <a:srgbClr val="FBBC3F"/>
    <a:srgbClr val="45CEE9"/>
    <a:srgbClr val="375CF7"/>
    <a:srgbClr val="33CC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85867" autoAdjust="0"/>
  </p:normalViewPr>
  <p:slideViewPr>
    <p:cSldViewPr>
      <p:cViewPr varScale="1">
        <p:scale>
          <a:sx n="93" d="100"/>
          <a:sy n="93" d="100"/>
        </p:scale>
        <p:origin x="2286" y="84"/>
      </p:cViewPr>
      <p:guideLst>
        <p:guide orient="horz" pos="2209"/>
        <p:guide pos="2880"/>
      </p:guideLst>
    </p:cSldViewPr>
  </p:slideViewPr>
  <p:notesTextViewPr>
    <p:cViewPr>
      <p:scale>
        <a:sx n="100" d="100"/>
        <a:sy n="100" d="100"/>
      </p:scale>
      <p:origin x="0" y="0"/>
    </p:cViewPr>
  </p:notesTextViewPr>
  <p:sorterViewPr>
    <p:cViewPr>
      <p:scale>
        <a:sx n="100" d="100"/>
        <a:sy n="100" d="100"/>
      </p:scale>
      <p:origin x="0" y="19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工作表1!$A$2</c:f>
              <c:strCache>
                <c:ptCount val="1"/>
                <c:pt idx="0">
                  <c:v>合併營收</c:v>
                </c:pt>
              </c:strCache>
            </c:strRef>
          </c:tx>
          <c:invertIfNegative val="0"/>
          <c:dLbls>
            <c:dLbl>
              <c:idx val="0"/>
              <c:layout>
                <c:manualLayout>
                  <c:x val="2.0705431487521488E-2"/>
                  <c:y val="-3.0866359269839369E-2"/>
                </c:manualLayout>
              </c:layout>
              <c:spPr>
                <a:noFill/>
                <a:ln>
                  <a:noFill/>
                </a:ln>
                <a:effectLst/>
              </c:spPr>
              <c:txPr>
                <a:bodyPr wrap="square" lIns="38100" tIns="19050" rIns="38100" bIns="19050" anchor="ctr">
                  <a:spAutoFit/>
                </a:bodyPr>
                <a:lstStyle/>
                <a:p>
                  <a:pPr>
                    <a:defRPr sz="2400">
                      <a:solidFill>
                        <a:srgbClr val="FF0000"/>
                      </a:solidFill>
                    </a:defRPr>
                  </a:pPr>
                  <a:endParaRPr lang="zh-TW"/>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656841874904808E-2"/>
                  <c:y val="-2.946334293939212E-2"/>
                </c:manualLayout>
              </c:layout>
              <c:spPr>
                <a:noFill/>
                <a:ln>
                  <a:noFill/>
                </a:ln>
                <a:effectLst/>
              </c:spPr>
              <c:txPr>
                <a:bodyPr wrap="square" lIns="38100" tIns="19050" rIns="38100" bIns="19050" anchor="ctr">
                  <a:noAutofit/>
                </a:bodyPr>
                <a:lstStyle/>
                <a:p>
                  <a:pPr>
                    <a:defRPr sz="2400">
                      <a:solidFill>
                        <a:srgbClr val="FF0000"/>
                      </a:solidFill>
                    </a:defRPr>
                  </a:pPr>
                  <a:endParaRPr lang="zh-TW"/>
                </a:p>
              </c:txPr>
              <c:showLegendKey val="0"/>
              <c:showVal val="1"/>
              <c:showCatName val="0"/>
              <c:showSerName val="0"/>
              <c:showPercent val="0"/>
              <c:showBubbleSize val="0"/>
              <c:extLst>
                <c:ext xmlns:c15="http://schemas.microsoft.com/office/drawing/2012/chart" uri="{CE6537A1-D6FC-4f65-9D91-7224C49458BB}">
                  <c15:layout>
                    <c:manualLayout>
                      <c:w val="0.19139084424363689"/>
                      <c:h val="8.3044647072899186E-2"/>
                    </c:manualLayout>
                  </c15:layout>
                </c:ext>
              </c:extLst>
            </c:dLbl>
            <c:dLbl>
              <c:idx val="2"/>
              <c:layout>
                <c:manualLayout>
                  <c:x val="3.6974210836038558E-2"/>
                  <c:y val="-5.6120653217889761E-2"/>
                </c:manualLayout>
              </c:layout>
              <c:spPr>
                <a:noFill/>
                <a:ln>
                  <a:noFill/>
                </a:ln>
                <a:effectLst/>
              </c:spPr>
              <c:txPr>
                <a:bodyPr wrap="square" lIns="38100" tIns="19050" rIns="38100" bIns="19050" anchor="ctr">
                  <a:spAutoFit/>
                </a:bodyPr>
                <a:lstStyle/>
                <a:p>
                  <a:pPr>
                    <a:defRPr sz="2400">
                      <a:solidFill>
                        <a:srgbClr val="FF0000"/>
                      </a:solidFill>
                    </a:defRPr>
                  </a:pPr>
                  <a:endParaRPr lang="zh-TW"/>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工作表1!$B$1:$D$1</c:f>
              <c:strCache>
                <c:ptCount val="3"/>
                <c:pt idx="0">
                  <c:v>2012</c:v>
                </c:pt>
                <c:pt idx="1">
                  <c:v>2013</c:v>
                </c:pt>
                <c:pt idx="2">
                  <c:v>2014</c:v>
                </c:pt>
              </c:strCache>
            </c:strRef>
          </c:cat>
          <c:val>
            <c:numRef>
              <c:f>工作表1!$B$2:$D$2</c:f>
              <c:numCache>
                <c:formatCode>#,##0</c:formatCode>
                <c:ptCount val="3"/>
                <c:pt idx="0">
                  <c:v>939811</c:v>
                </c:pt>
                <c:pt idx="1">
                  <c:v>940815</c:v>
                </c:pt>
                <c:pt idx="2" formatCode="#,##0_);[Red]\(#,##0\)">
                  <c:v>918267</c:v>
                </c:pt>
              </c:numCache>
            </c:numRef>
          </c:val>
        </c:ser>
        <c:dLbls>
          <c:showLegendKey val="0"/>
          <c:showVal val="1"/>
          <c:showCatName val="0"/>
          <c:showSerName val="0"/>
          <c:showPercent val="0"/>
          <c:showBubbleSize val="0"/>
        </c:dLbls>
        <c:gapWidth val="75"/>
        <c:shape val="box"/>
        <c:axId val="275238640"/>
        <c:axId val="275239200"/>
        <c:axId val="0"/>
      </c:bar3DChart>
      <c:catAx>
        <c:axId val="275238640"/>
        <c:scaling>
          <c:orientation val="minMax"/>
        </c:scaling>
        <c:delete val="0"/>
        <c:axPos val="b"/>
        <c:numFmt formatCode="General" sourceLinked="0"/>
        <c:majorTickMark val="none"/>
        <c:minorTickMark val="none"/>
        <c:tickLblPos val="nextTo"/>
        <c:crossAx val="275239200"/>
        <c:crosses val="autoZero"/>
        <c:auto val="1"/>
        <c:lblAlgn val="ctr"/>
        <c:lblOffset val="100"/>
        <c:noMultiLvlLbl val="0"/>
      </c:catAx>
      <c:valAx>
        <c:axId val="275239200"/>
        <c:scaling>
          <c:orientation val="minMax"/>
          <c:max val="1000000"/>
          <c:min val="800000"/>
        </c:scaling>
        <c:delete val="0"/>
        <c:axPos val="l"/>
        <c:majorGridlines/>
        <c:numFmt formatCode="#,##0" sourceLinked="1"/>
        <c:majorTickMark val="none"/>
        <c:minorTickMark val="none"/>
        <c:tickLblPos val="nextTo"/>
        <c:crossAx val="275238640"/>
        <c:crosses val="autoZero"/>
        <c:crossBetween val="between"/>
        <c:majorUnit val="100000"/>
        <c:minorUnit val="50000"/>
      </c:valAx>
    </c:plotArea>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工作表1!$B$1</c:f>
              <c:strCache>
                <c:ptCount val="1"/>
                <c:pt idx="0">
                  <c:v>EPS(元)</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工作表1!$A$2:$A$4</c:f>
              <c:numCache>
                <c:formatCode>General</c:formatCode>
                <c:ptCount val="3"/>
                <c:pt idx="0">
                  <c:v>2012</c:v>
                </c:pt>
                <c:pt idx="1">
                  <c:v>2013</c:v>
                </c:pt>
                <c:pt idx="2">
                  <c:v>2014</c:v>
                </c:pt>
              </c:numCache>
            </c:numRef>
          </c:cat>
          <c:val>
            <c:numRef>
              <c:f>工作表1!$B$2:$B$4</c:f>
              <c:numCache>
                <c:formatCode>General</c:formatCode>
                <c:ptCount val="3"/>
                <c:pt idx="0" formatCode="0.00">
                  <c:v>2.2999999999999998</c:v>
                </c:pt>
                <c:pt idx="1">
                  <c:v>2.72</c:v>
                </c:pt>
                <c:pt idx="2">
                  <c:v>1.91</c:v>
                </c:pt>
              </c:numCache>
            </c:numRef>
          </c:val>
        </c:ser>
        <c:ser>
          <c:idx val="1"/>
          <c:order val="1"/>
          <c:tx>
            <c:strRef>
              <c:f>工作表1!$C$1</c:f>
              <c:strCache>
                <c:ptCount val="1"/>
                <c:pt idx="0">
                  <c:v>現金股利(元)</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6">
                        <a:lumMod val="50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工作表1!$A$2:$A$4</c:f>
              <c:numCache>
                <c:formatCode>General</c:formatCode>
                <c:ptCount val="3"/>
                <c:pt idx="0">
                  <c:v>2012</c:v>
                </c:pt>
                <c:pt idx="1">
                  <c:v>2013</c:v>
                </c:pt>
                <c:pt idx="2">
                  <c:v>2014</c:v>
                </c:pt>
              </c:numCache>
            </c:numRef>
          </c:cat>
          <c:val>
            <c:numRef>
              <c:f>工作表1!$C$2:$C$4</c:f>
              <c:numCache>
                <c:formatCode>General</c:formatCode>
                <c:ptCount val="3"/>
                <c:pt idx="0">
                  <c:v>2.16</c:v>
                </c:pt>
                <c:pt idx="1">
                  <c:v>2.4500000000000002</c:v>
                </c:pt>
                <c:pt idx="2" formatCode="0.00">
                  <c:v>1.7</c:v>
                </c:pt>
              </c:numCache>
            </c:numRef>
          </c:val>
        </c:ser>
        <c:dLbls>
          <c:showLegendKey val="0"/>
          <c:showVal val="1"/>
          <c:showCatName val="0"/>
          <c:showSerName val="0"/>
          <c:showPercent val="0"/>
          <c:showBubbleSize val="0"/>
        </c:dLbls>
        <c:gapWidth val="150"/>
        <c:shape val="box"/>
        <c:axId val="275242000"/>
        <c:axId val="272186288"/>
        <c:axId val="0"/>
      </c:bar3DChart>
      <c:catAx>
        <c:axId val="275242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72186288"/>
        <c:crosses val="autoZero"/>
        <c:auto val="1"/>
        <c:lblAlgn val="ctr"/>
        <c:lblOffset val="100"/>
        <c:noMultiLvlLbl val="0"/>
      </c:catAx>
      <c:valAx>
        <c:axId val="27218628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75242000"/>
        <c:crosses val="autoZero"/>
        <c:crossBetween val="between"/>
        <c:majorUnit val="1"/>
        <c:minorUnit val="0.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5-03-31T17:34:57.264" idx="1">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B370D-54BB-433B-BA07-4DAF4D781417}" type="doc">
      <dgm:prSet loTypeId="urn:microsoft.com/office/officeart/2005/8/layout/orgChart1" loCatId="hierarchy" qsTypeId="urn:microsoft.com/office/officeart/2005/8/quickstyle/simple1" qsCatId="simple" csTypeId="urn:microsoft.com/office/officeart/2005/8/colors/accent0_3" csCatId="mainScheme" phldr="1"/>
      <dgm:spPr/>
    </dgm:pt>
    <dgm:pt modelId="{52525FE3-E0E2-46A0-ABAB-041308F4A62F}">
      <dgm:prSet custT="1"/>
      <dgm:spPr>
        <a:solidFill>
          <a:srgbClr val="008000"/>
        </a:solidFill>
        <a:ln>
          <a:solidFill>
            <a:schemeClr val="bg1">
              <a:lumMod val="50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solidFill>
                <a:srgbClr val="FFFF00"/>
              </a:solidFill>
              <a:effectLst/>
              <a:latin typeface="Arial" charset="0"/>
              <a:ea typeface="標楷體" pitchFamily="65" charset="-120"/>
            </a:rPr>
            <a:t>台灣港建股份有限公司</a:t>
          </a:r>
        </a:p>
      </dgm:t>
    </dgm:pt>
    <dgm:pt modelId="{EAD92575-E454-4BA5-9B71-A2294334C810}" type="parTrans" cxnId="{03A400BB-4C3F-4F54-B7DB-50AC94B46C41}">
      <dgm:prSet/>
      <dgm:spPr/>
      <dgm:t>
        <a:bodyPr/>
        <a:lstStyle/>
        <a:p>
          <a:endParaRPr lang="zh-TW" altLang="en-US"/>
        </a:p>
      </dgm:t>
    </dgm:pt>
    <dgm:pt modelId="{09DECBC6-FC25-4918-BBB2-95AF0413AD02}" type="sibTrans" cxnId="{03A400BB-4C3F-4F54-B7DB-50AC94B46C41}">
      <dgm:prSet/>
      <dgm:spPr/>
      <dgm:t>
        <a:bodyPr/>
        <a:lstStyle/>
        <a:p>
          <a:endParaRPr lang="zh-TW" altLang="en-US"/>
        </a:p>
      </dgm:t>
    </dgm:pt>
    <dgm:pt modelId="{8FF3992A-8142-4CDC-8414-09D66B3E92F7}">
      <dgm:prSet custT="1"/>
      <dgm:spPr>
        <a:solidFill>
          <a:srgbClr val="008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effectLst/>
              <a:latin typeface="標楷體" pitchFamily="65" charset="-120"/>
              <a:ea typeface="標楷體" pitchFamily="65" charset="-120"/>
            </a:rPr>
            <a:t>港建日置</a:t>
          </a:r>
          <a:r>
            <a:rPr kumimoji="0" lang="en-US" altLang="zh-TW" sz="1800" b="1" i="0" u="none" strike="noStrike" cap="none" normalizeH="0" baseline="0" dirty="0" smtClean="0">
              <a:ln/>
              <a:effectLst/>
              <a:latin typeface="標楷體" pitchFamily="65" charset="-120"/>
              <a:ea typeface="標楷體" pitchFamily="65" charset="-120"/>
            </a:rPr>
            <a:t>(</a:t>
          </a:r>
          <a:r>
            <a:rPr kumimoji="0" lang="zh-TW" altLang="en-US" sz="1800" b="1" i="0" u="none" strike="noStrike" cap="none" normalizeH="0" baseline="0" dirty="0" smtClean="0">
              <a:ln/>
              <a:effectLst/>
              <a:latin typeface="標楷體" pitchFamily="65" charset="-120"/>
              <a:ea typeface="標楷體" pitchFamily="65" charset="-120"/>
            </a:rPr>
            <a:t>股</a:t>
          </a:r>
          <a:r>
            <a:rPr kumimoji="0" lang="en-US" altLang="zh-TW" sz="1800" b="1" i="0" u="none" strike="noStrike" cap="none" normalizeH="0" baseline="0" dirty="0" smtClean="0">
              <a:ln/>
              <a:effectLst/>
              <a:latin typeface="標楷體" pitchFamily="65" charset="-120"/>
              <a:ea typeface="標楷體" pitchFamily="65" charset="-120"/>
            </a:rPr>
            <a:t>)</a:t>
          </a:r>
          <a:r>
            <a:rPr kumimoji="0" lang="zh-TW" altLang="en-US" sz="1800" b="1" i="0" u="none" strike="noStrike" cap="none" normalizeH="0" baseline="0" dirty="0" smtClean="0">
              <a:ln/>
              <a:effectLst/>
              <a:latin typeface="標楷體" pitchFamily="65" charset="-120"/>
              <a:ea typeface="標楷體" pitchFamily="65" charset="-120"/>
            </a:rPr>
            <a:t>有限公司</a:t>
          </a:r>
        </a:p>
      </dgm:t>
    </dgm:pt>
    <dgm:pt modelId="{BB051D80-BC5E-4099-BE50-0F6D7A4104B8}" type="parTrans" cxnId="{A624F434-5D4E-4C19-BE1B-2EDF5385C852}">
      <dgm:prSet/>
      <dgm:spPr/>
      <dgm:t>
        <a:bodyPr/>
        <a:lstStyle/>
        <a:p>
          <a:endParaRPr lang="zh-TW" altLang="en-US"/>
        </a:p>
      </dgm:t>
    </dgm:pt>
    <dgm:pt modelId="{D5DAA7A0-6542-4606-98AA-CF32621375CE}" type="sibTrans" cxnId="{A624F434-5D4E-4C19-BE1B-2EDF5385C852}">
      <dgm:prSet/>
      <dgm:spPr/>
      <dgm:t>
        <a:bodyPr/>
        <a:lstStyle/>
        <a:p>
          <a:endParaRPr lang="zh-TW" altLang="en-US"/>
        </a:p>
      </dgm:t>
    </dgm:pt>
    <dgm:pt modelId="{E634D68E-C3C4-4692-933F-0B9647E2DB85}">
      <dgm:prSet custT="1"/>
      <dgm:spPr>
        <a:solidFill>
          <a:srgbClr val="008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effectLst/>
              <a:latin typeface="Arial" charset="0"/>
              <a:ea typeface="標楷體" pitchFamily="65" charset="-120"/>
            </a:rPr>
            <a:t>香港台灣港建股份有限公司</a:t>
          </a:r>
        </a:p>
      </dgm:t>
    </dgm:pt>
    <dgm:pt modelId="{9A578515-A2F9-4B60-B2E8-DB30962206D6}" type="parTrans" cxnId="{6616F59B-1A30-436B-88E5-3B21370D2641}">
      <dgm:prSet/>
      <dgm:spPr/>
      <dgm:t>
        <a:bodyPr/>
        <a:lstStyle/>
        <a:p>
          <a:endParaRPr lang="zh-TW" altLang="en-US"/>
        </a:p>
      </dgm:t>
    </dgm:pt>
    <dgm:pt modelId="{0C714C93-C412-44BC-86B1-7765838D3769}" type="sibTrans" cxnId="{6616F59B-1A30-436B-88E5-3B21370D2641}">
      <dgm:prSet/>
      <dgm:spPr/>
      <dgm:t>
        <a:bodyPr/>
        <a:lstStyle/>
        <a:p>
          <a:endParaRPr lang="zh-TW" altLang="en-US"/>
        </a:p>
      </dgm:t>
    </dgm:pt>
    <dgm:pt modelId="{1ED19494-3A7C-4304-AACB-FCCF7D647F0D}">
      <dgm:prSet custT="1"/>
      <dgm:spPr>
        <a:solidFill>
          <a:srgbClr val="008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effectLst/>
              <a:latin typeface="標楷體" pitchFamily="65" charset="-120"/>
              <a:ea typeface="標楷體" pitchFamily="65" charset="-120"/>
            </a:rPr>
            <a:t>港建科技</a:t>
          </a:r>
          <a:r>
            <a:rPr kumimoji="1" lang="en-US" altLang="zh-TW" sz="1800" b="1" i="0" u="none" strike="noStrike" cap="none" normalizeH="0" baseline="0" dirty="0" smtClean="0">
              <a:ln/>
              <a:effectLst/>
              <a:latin typeface="標楷體" pitchFamily="65" charset="-120"/>
              <a:ea typeface="標楷體" pitchFamily="65" charset="-120"/>
            </a:rPr>
            <a:t>(</a:t>
          </a:r>
          <a:r>
            <a:rPr kumimoji="1" lang="zh-TW" altLang="en-US" sz="1800" b="1" i="0" u="none" strike="noStrike" cap="none" normalizeH="0" baseline="0" dirty="0" smtClean="0">
              <a:ln/>
              <a:effectLst/>
              <a:latin typeface="標楷體" pitchFamily="65" charset="-120"/>
              <a:ea typeface="標楷體" pitchFamily="65" charset="-120"/>
            </a:rPr>
            <a:t>蘇州</a:t>
          </a:r>
          <a:r>
            <a:rPr kumimoji="1" lang="en-US" altLang="zh-TW" sz="1800" b="1" i="0" u="none" strike="noStrike" cap="none" normalizeH="0" baseline="0" dirty="0" smtClean="0">
              <a:ln/>
              <a:effectLst/>
              <a:latin typeface="標楷體" pitchFamily="65" charset="-120"/>
              <a:ea typeface="標楷體" pitchFamily="65" charset="-120"/>
            </a:rPr>
            <a:t>)</a:t>
          </a:r>
          <a:r>
            <a:rPr kumimoji="1" lang="zh-TW" altLang="en-US" sz="1800" b="1" i="0" u="none" strike="noStrike" cap="none" normalizeH="0" baseline="0" dirty="0" smtClean="0">
              <a:ln/>
              <a:effectLst/>
              <a:latin typeface="標楷體" pitchFamily="65" charset="-120"/>
              <a:ea typeface="標楷體" pitchFamily="65" charset="-120"/>
            </a:rPr>
            <a:t>有限公司</a:t>
          </a:r>
        </a:p>
      </dgm:t>
    </dgm:pt>
    <dgm:pt modelId="{6F71D927-CCBC-4FEE-B2E4-B2F09BDCB1AC}" type="parTrans" cxnId="{F7A5E733-73D1-446C-9244-3F0CC806060D}">
      <dgm:prSet/>
      <dgm:spPr/>
      <dgm:t>
        <a:bodyPr/>
        <a:lstStyle/>
        <a:p>
          <a:endParaRPr lang="zh-TW" altLang="en-US"/>
        </a:p>
      </dgm:t>
    </dgm:pt>
    <dgm:pt modelId="{B168C7BC-33E0-47E4-B89B-A1A61A9FE58A}" type="sibTrans" cxnId="{F7A5E733-73D1-446C-9244-3F0CC806060D}">
      <dgm:prSet/>
      <dgm:spPr/>
      <dgm:t>
        <a:bodyPr/>
        <a:lstStyle/>
        <a:p>
          <a:endParaRPr lang="zh-TW" altLang="en-US"/>
        </a:p>
      </dgm:t>
    </dgm:pt>
    <dgm:pt modelId="{8EF592C4-E0E3-4585-9215-8B28AB067FE4}">
      <dgm:prSet custT="1"/>
      <dgm:spPr>
        <a:solidFill>
          <a:srgbClr val="008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effectLst/>
              <a:latin typeface="Arial" charset="0"/>
              <a:ea typeface="標楷體" pitchFamily="65" charset="-120"/>
            </a:rPr>
            <a:t>進展控股有限公司</a:t>
          </a:r>
        </a:p>
      </dgm:t>
    </dgm:pt>
    <dgm:pt modelId="{59AA206A-56FC-4B31-8871-787CCE183C63}" type="parTrans" cxnId="{7530A63F-297A-4F1F-B32B-1B4A2B154EE8}">
      <dgm:prSet/>
      <dgm:spPr/>
      <dgm:t>
        <a:bodyPr/>
        <a:lstStyle/>
        <a:p>
          <a:endParaRPr lang="zh-TW" altLang="en-US"/>
        </a:p>
      </dgm:t>
    </dgm:pt>
    <dgm:pt modelId="{9A076A88-4C16-4C34-B680-C5941E5E07FD}" type="sibTrans" cxnId="{7530A63F-297A-4F1F-B32B-1B4A2B154EE8}">
      <dgm:prSet/>
      <dgm:spPr/>
      <dgm:t>
        <a:bodyPr/>
        <a:lstStyle/>
        <a:p>
          <a:endParaRPr lang="zh-TW" altLang="en-US"/>
        </a:p>
      </dgm:t>
    </dgm:pt>
    <dgm:pt modelId="{51000897-C675-4B44-8746-125DF54B44C9}">
      <dgm:prSet custT="1"/>
      <dgm:spPr>
        <a:solidFill>
          <a:srgbClr val="008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effectLst/>
              <a:latin typeface="標楷體" pitchFamily="65" charset="-120"/>
              <a:ea typeface="標楷體" pitchFamily="65" charset="-120"/>
            </a:rPr>
            <a:t>建置國際</a:t>
          </a:r>
          <a:r>
            <a:rPr kumimoji="1" lang="en-US" altLang="zh-TW" sz="1800" b="1" i="0" u="none" strike="noStrike" cap="none" normalizeH="0" baseline="0" dirty="0" smtClean="0">
              <a:ln/>
              <a:effectLst/>
              <a:latin typeface="標楷體" pitchFamily="65" charset="-120"/>
              <a:ea typeface="標楷體" pitchFamily="65" charset="-120"/>
            </a:rPr>
            <a:t>(</a:t>
          </a:r>
          <a:r>
            <a:rPr kumimoji="1" lang="zh-TW" altLang="en-US" sz="1800" b="1" i="0" u="none" strike="noStrike" cap="none" normalizeH="0" baseline="0" dirty="0" smtClean="0">
              <a:ln/>
              <a:effectLst/>
              <a:latin typeface="標楷體" pitchFamily="65" charset="-120"/>
              <a:ea typeface="標楷體" pitchFamily="65" charset="-120"/>
            </a:rPr>
            <a:t>股</a:t>
          </a:r>
          <a:r>
            <a:rPr kumimoji="1" lang="en-US" altLang="zh-TW" sz="1800" b="1" i="0" u="none" strike="noStrike" cap="none" normalizeH="0" baseline="0" dirty="0" smtClean="0">
              <a:ln/>
              <a:effectLst/>
              <a:latin typeface="標楷體" pitchFamily="65" charset="-120"/>
              <a:ea typeface="標楷體" pitchFamily="65" charset="-120"/>
            </a:rPr>
            <a:t>)</a:t>
          </a:r>
          <a:r>
            <a:rPr kumimoji="1" lang="zh-TW" altLang="en-US" sz="1800" b="1" i="0" u="none" strike="noStrike" cap="none" normalizeH="0" baseline="0" dirty="0" smtClean="0">
              <a:ln/>
              <a:effectLst/>
              <a:latin typeface="標楷體" pitchFamily="65" charset="-120"/>
              <a:ea typeface="標楷體" pitchFamily="65" charset="-120"/>
            </a:rPr>
            <a:t>有限公司</a:t>
          </a:r>
        </a:p>
      </dgm:t>
    </dgm:pt>
    <dgm:pt modelId="{E7E005F0-BA24-43B1-AE8A-48D91C085AF2}" type="parTrans" cxnId="{727A9F47-E345-42F1-9066-CA955930BD12}">
      <dgm:prSet/>
      <dgm:spPr/>
      <dgm:t>
        <a:bodyPr/>
        <a:lstStyle/>
        <a:p>
          <a:endParaRPr lang="zh-TW" altLang="en-US"/>
        </a:p>
      </dgm:t>
    </dgm:pt>
    <dgm:pt modelId="{8FD7CBBE-ECA2-41AB-AF00-FD3B07C5E326}" type="sibTrans" cxnId="{727A9F47-E345-42F1-9066-CA955930BD12}">
      <dgm:prSet/>
      <dgm:spPr/>
      <dgm:t>
        <a:bodyPr/>
        <a:lstStyle/>
        <a:p>
          <a:endParaRPr lang="zh-TW" altLang="en-US"/>
        </a:p>
      </dgm:t>
    </dgm:pt>
    <dgm:pt modelId="{A1351E5B-58D5-4F04-A3CD-C12F025506FA}">
      <dgm:prSet custT="1"/>
      <dgm:spPr>
        <a:solidFill>
          <a:srgbClr val="008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effectLst/>
              <a:latin typeface="Arial" charset="0"/>
              <a:ea typeface="標楷體" pitchFamily="65" charset="-120"/>
            </a:rPr>
            <a:t>建置科技有限公司</a:t>
          </a:r>
        </a:p>
      </dgm:t>
    </dgm:pt>
    <dgm:pt modelId="{685B2A21-511B-4DE7-BA6D-649C819F8AD5}" type="parTrans" cxnId="{BCAB037D-2FFB-4ABE-9822-845CEF736B8C}">
      <dgm:prSet/>
      <dgm:spPr/>
      <dgm:t>
        <a:bodyPr/>
        <a:lstStyle/>
        <a:p>
          <a:endParaRPr lang="zh-TW" altLang="en-US"/>
        </a:p>
      </dgm:t>
    </dgm:pt>
    <dgm:pt modelId="{FD44E3EE-2757-41CC-BED6-EC0F61E095F4}" type="sibTrans" cxnId="{BCAB037D-2FFB-4ABE-9822-845CEF736B8C}">
      <dgm:prSet/>
      <dgm:spPr/>
      <dgm:t>
        <a:bodyPr/>
        <a:lstStyle/>
        <a:p>
          <a:endParaRPr lang="zh-TW" altLang="en-US"/>
        </a:p>
      </dgm:t>
    </dgm:pt>
    <dgm:pt modelId="{1AD381A8-170D-4EDA-94F4-32A46900DE4A}">
      <dgm:prSet custT="1"/>
      <dgm:spPr>
        <a:solidFill>
          <a:srgbClr val="008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effectLst/>
              <a:latin typeface="標楷體" pitchFamily="65" charset="-120"/>
              <a:ea typeface="標楷體" pitchFamily="65" charset="-120"/>
            </a:rPr>
            <a:t>建大科技</a:t>
          </a:r>
          <a:r>
            <a:rPr kumimoji="1" lang="en-US" altLang="zh-TW" sz="1800" b="1" i="0" u="none" strike="noStrike" cap="none" normalizeH="0" baseline="0" dirty="0" smtClean="0">
              <a:ln/>
              <a:effectLst/>
              <a:latin typeface="標楷體" pitchFamily="65" charset="-120"/>
              <a:ea typeface="標楷體" pitchFamily="65" charset="-120"/>
            </a:rPr>
            <a:t>(</a:t>
          </a:r>
          <a:r>
            <a:rPr kumimoji="1" lang="zh-TW" altLang="en-US" sz="1800" b="1" i="0" u="none" strike="noStrike" cap="none" normalizeH="0" baseline="0" dirty="0" smtClean="0">
              <a:ln/>
              <a:effectLst/>
              <a:latin typeface="標楷體" pitchFamily="65" charset="-120"/>
              <a:ea typeface="標楷體" pitchFamily="65" charset="-120"/>
            </a:rPr>
            <a:t>股</a:t>
          </a:r>
          <a:r>
            <a:rPr kumimoji="1" lang="en-US" altLang="zh-TW" sz="1800" b="1" i="0" u="none" strike="noStrike" cap="none" normalizeH="0" baseline="0" dirty="0" smtClean="0">
              <a:ln/>
              <a:effectLst/>
              <a:latin typeface="標楷體" pitchFamily="65" charset="-120"/>
              <a:ea typeface="標楷體" pitchFamily="65" charset="-120"/>
            </a:rPr>
            <a:t>)</a:t>
          </a:r>
          <a:r>
            <a:rPr kumimoji="1" lang="zh-TW" altLang="en-US" sz="1800" b="1" i="0" u="none" strike="noStrike" cap="none" normalizeH="0" baseline="0" dirty="0" smtClean="0">
              <a:ln/>
              <a:effectLst/>
              <a:latin typeface="標楷體" pitchFamily="65" charset="-120"/>
              <a:ea typeface="標楷體" pitchFamily="65" charset="-120"/>
            </a:rPr>
            <a:t>有限公司</a:t>
          </a:r>
        </a:p>
      </dgm:t>
    </dgm:pt>
    <dgm:pt modelId="{3C10E3FD-C813-4637-A17D-6DCC1894733A}" type="parTrans" cxnId="{980D0123-4DD0-4F72-B3A0-C374E291EDD1}">
      <dgm:prSet/>
      <dgm:spPr/>
      <dgm:t>
        <a:bodyPr/>
        <a:lstStyle/>
        <a:p>
          <a:endParaRPr lang="zh-TW" altLang="en-US"/>
        </a:p>
      </dgm:t>
    </dgm:pt>
    <dgm:pt modelId="{0E5DE044-030C-41C4-8918-48AB704CBF61}" type="sibTrans" cxnId="{980D0123-4DD0-4F72-B3A0-C374E291EDD1}">
      <dgm:prSet/>
      <dgm:spPr/>
      <dgm:t>
        <a:bodyPr/>
        <a:lstStyle/>
        <a:p>
          <a:endParaRPr lang="zh-TW" altLang="en-US"/>
        </a:p>
      </dgm:t>
    </dgm:pt>
    <dgm:pt modelId="{D10C544D-D287-4BC7-A1EB-3A9D44482548}" type="pres">
      <dgm:prSet presAssocID="{518B370D-54BB-433B-BA07-4DAF4D781417}" presName="hierChild1" presStyleCnt="0">
        <dgm:presLayoutVars>
          <dgm:orgChart val="1"/>
          <dgm:chPref val="1"/>
          <dgm:dir/>
          <dgm:animOne val="branch"/>
          <dgm:animLvl val="lvl"/>
          <dgm:resizeHandles/>
        </dgm:presLayoutVars>
      </dgm:prSet>
      <dgm:spPr/>
    </dgm:pt>
    <dgm:pt modelId="{432848EC-9864-4F97-9E09-3115DF4995A0}" type="pres">
      <dgm:prSet presAssocID="{52525FE3-E0E2-46A0-ABAB-041308F4A62F}" presName="hierRoot1" presStyleCnt="0">
        <dgm:presLayoutVars>
          <dgm:hierBranch val="r"/>
        </dgm:presLayoutVars>
      </dgm:prSet>
      <dgm:spPr/>
    </dgm:pt>
    <dgm:pt modelId="{FF8F6BBC-308F-4B86-8562-1D9D01D40D5D}" type="pres">
      <dgm:prSet presAssocID="{52525FE3-E0E2-46A0-ABAB-041308F4A62F}" presName="rootComposite1" presStyleCnt="0"/>
      <dgm:spPr/>
    </dgm:pt>
    <dgm:pt modelId="{9E132F88-70D1-485D-BCBB-53F2E597605D}" type="pres">
      <dgm:prSet presAssocID="{52525FE3-E0E2-46A0-ABAB-041308F4A62F}" presName="rootText1" presStyleLbl="node0" presStyleIdx="0" presStyleCnt="1" custScaleX="1104700" custScaleY="389838" custLinFactX="-200000" custLinFactNeighborX="-263029" custLinFactNeighborY="53467">
        <dgm:presLayoutVars>
          <dgm:chPref val="3"/>
        </dgm:presLayoutVars>
      </dgm:prSet>
      <dgm:spPr/>
      <dgm:t>
        <a:bodyPr/>
        <a:lstStyle/>
        <a:p>
          <a:endParaRPr lang="zh-TW" altLang="en-US"/>
        </a:p>
      </dgm:t>
    </dgm:pt>
    <dgm:pt modelId="{D7943753-9919-49F7-A54B-CBA4144F7C2C}" type="pres">
      <dgm:prSet presAssocID="{52525FE3-E0E2-46A0-ABAB-041308F4A62F}" presName="rootConnector1" presStyleLbl="node1" presStyleIdx="0" presStyleCnt="0"/>
      <dgm:spPr/>
      <dgm:t>
        <a:bodyPr/>
        <a:lstStyle/>
        <a:p>
          <a:endParaRPr lang="zh-TW" altLang="en-US"/>
        </a:p>
      </dgm:t>
    </dgm:pt>
    <dgm:pt modelId="{4181AC13-5434-43DB-9C67-C75B4A076B5B}" type="pres">
      <dgm:prSet presAssocID="{52525FE3-E0E2-46A0-ABAB-041308F4A62F}" presName="hierChild2" presStyleCnt="0"/>
      <dgm:spPr/>
    </dgm:pt>
    <dgm:pt modelId="{36F2F1D0-9163-4AD1-B392-DB828F6A84DE}" type="pres">
      <dgm:prSet presAssocID="{BB051D80-BC5E-4099-BE50-0F6D7A4104B8}" presName="Name50" presStyleLbl="parChTrans1D2" presStyleIdx="0" presStyleCnt="4"/>
      <dgm:spPr/>
      <dgm:t>
        <a:bodyPr/>
        <a:lstStyle/>
        <a:p>
          <a:endParaRPr lang="zh-TW" altLang="en-US"/>
        </a:p>
      </dgm:t>
    </dgm:pt>
    <dgm:pt modelId="{189E5DF6-8CAF-4FFA-ABEE-3B10CF8EBC57}" type="pres">
      <dgm:prSet presAssocID="{8FF3992A-8142-4CDC-8414-09D66B3E92F7}" presName="hierRoot2" presStyleCnt="0">
        <dgm:presLayoutVars>
          <dgm:hierBranch/>
        </dgm:presLayoutVars>
      </dgm:prSet>
      <dgm:spPr/>
    </dgm:pt>
    <dgm:pt modelId="{62C73D30-B0D6-451A-B025-07CE9B893996}" type="pres">
      <dgm:prSet presAssocID="{8FF3992A-8142-4CDC-8414-09D66B3E92F7}" presName="rootComposite" presStyleCnt="0"/>
      <dgm:spPr/>
    </dgm:pt>
    <dgm:pt modelId="{94A34BA0-A579-40F0-B3BF-4FD332EDDE42}" type="pres">
      <dgm:prSet presAssocID="{8FF3992A-8142-4CDC-8414-09D66B3E92F7}" presName="rootText" presStyleLbl="node2" presStyleIdx="0" presStyleCnt="4" custScaleX="1202099" custScaleY="410028" custLinFactX="-213329" custLinFactY="9909" custLinFactNeighborX="-300000" custLinFactNeighborY="100000">
        <dgm:presLayoutVars>
          <dgm:chPref val="3"/>
        </dgm:presLayoutVars>
      </dgm:prSet>
      <dgm:spPr/>
      <dgm:t>
        <a:bodyPr/>
        <a:lstStyle/>
        <a:p>
          <a:endParaRPr lang="zh-TW" altLang="en-US"/>
        </a:p>
      </dgm:t>
    </dgm:pt>
    <dgm:pt modelId="{0CF974F3-599F-43C3-B0C1-F8CDF19137BF}" type="pres">
      <dgm:prSet presAssocID="{8FF3992A-8142-4CDC-8414-09D66B3E92F7}" presName="rootConnector" presStyleLbl="node2" presStyleIdx="0" presStyleCnt="4"/>
      <dgm:spPr/>
      <dgm:t>
        <a:bodyPr/>
        <a:lstStyle/>
        <a:p>
          <a:endParaRPr lang="zh-TW" altLang="en-US"/>
        </a:p>
      </dgm:t>
    </dgm:pt>
    <dgm:pt modelId="{0CF94EF4-22BA-45D6-BE4B-E9EB8FFB2129}" type="pres">
      <dgm:prSet presAssocID="{8FF3992A-8142-4CDC-8414-09D66B3E92F7}" presName="hierChild4" presStyleCnt="0"/>
      <dgm:spPr/>
    </dgm:pt>
    <dgm:pt modelId="{15DBAC7A-6C35-4CFA-8460-ADD241243F51}" type="pres">
      <dgm:prSet presAssocID="{8FF3992A-8142-4CDC-8414-09D66B3E92F7}" presName="hierChild5" presStyleCnt="0"/>
      <dgm:spPr/>
    </dgm:pt>
    <dgm:pt modelId="{EC6D36EF-0A7E-412A-B51B-EACEB3E50147}" type="pres">
      <dgm:prSet presAssocID="{9A578515-A2F9-4B60-B2E8-DB30962206D6}" presName="Name50" presStyleLbl="parChTrans1D2" presStyleIdx="1" presStyleCnt="4"/>
      <dgm:spPr/>
      <dgm:t>
        <a:bodyPr/>
        <a:lstStyle/>
        <a:p>
          <a:endParaRPr lang="zh-TW" altLang="en-US"/>
        </a:p>
      </dgm:t>
    </dgm:pt>
    <dgm:pt modelId="{FA2096EA-2D9E-4F5E-B2A5-E3933947E269}" type="pres">
      <dgm:prSet presAssocID="{E634D68E-C3C4-4692-933F-0B9647E2DB85}" presName="hierRoot2" presStyleCnt="0">
        <dgm:presLayoutVars>
          <dgm:hierBranch val="r"/>
        </dgm:presLayoutVars>
      </dgm:prSet>
      <dgm:spPr/>
    </dgm:pt>
    <dgm:pt modelId="{B397A121-066F-4425-9F1F-9F89126AD198}" type="pres">
      <dgm:prSet presAssocID="{E634D68E-C3C4-4692-933F-0B9647E2DB85}" presName="rootComposite" presStyleCnt="0"/>
      <dgm:spPr/>
    </dgm:pt>
    <dgm:pt modelId="{31B524E4-7E3E-48CA-8A2E-9B29F60D6E06}" type="pres">
      <dgm:prSet presAssocID="{E634D68E-C3C4-4692-933F-0B9647E2DB85}" presName="rootText" presStyleLbl="node2" presStyleIdx="1" presStyleCnt="4" custScaleX="1203500" custScaleY="368715" custLinFactX="-200352" custLinFactY="100000" custLinFactNeighborX="-300000" custLinFactNeighborY="121855">
        <dgm:presLayoutVars>
          <dgm:chPref val="3"/>
        </dgm:presLayoutVars>
      </dgm:prSet>
      <dgm:spPr/>
      <dgm:t>
        <a:bodyPr/>
        <a:lstStyle/>
        <a:p>
          <a:endParaRPr lang="zh-TW" altLang="en-US"/>
        </a:p>
      </dgm:t>
    </dgm:pt>
    <dgm:pt modelId="{0FCC4824-5370-45D7-8FD5-76E8F26056C4}" type="pres">
      <dgm:prSet presAssocID="{E634D68E-C3C4-4692-933F-0B9647E2DB85}" presName="rootConnector" presStyleLbl="node2" presStyleIdx="1" presStyleCnt="4"/>
      <dgm:spPr/>
      <dgm:t>
        <a:bodyPr/>
        <a:lstStyle/>
        <a:p>
          <a:endParaRPr lang="zh-TW" altLang="en-US"/>
        </a:p>
      </dgm:t>
    </dgm:pt>
    <dgm:pt modelId="{25212F4B-0E0B-4037-88E8-2FF6A479FA5D}" type="pres">
      <dgm:prSet presAssocID="{E634D68E-C3C4-4692-933F-0B9647E2DB85}" presName="hierChild4" presStyleCnt="0"/>
      <dgm:spPr/>
    </dgm:pt>
    <dgm:pt modelId="{F39853FB-0C4E-4D46-B461-6356C3119AAA}" type="pres">
      <dgm:prSet presAssocID="{6F71D927-CCBC-4FEE-B2E4-B2F09BDCB1AC}" presName="Name50" presStyleLbl="parChTrans1D3" presStyleIdx="0" presStyleCnt="2"/>
      <dgm:spPr/>
      <dgm:t>
        <a:bodyPr/>
        <a:lstStyle/>
        <a:p>
          <a:endParaRPr lang="zh-TW" altLang="en-US"/>
        </a:p>
      </dgm:t>
    </dgm:pt>
    <dgm:pt modelId="{4AEC7972-F495-496E-880C-55B935620EB0}" type="pres">
      <dgm:prSet presAssocID="{1ED19494-3A7C-4304-AACB-FCCF7D647F0D}" presName="hierRoot2" presStyleCnt="0">
        <dgm:presLayoutVars>
          <dgm:hierBranch val="r"/>
        </dgm:presLayoutVars>
      </dgm:prSet>
      <dgm:spPr/>
    </dgm:pt>
    <dgm:pt modelId="{60C497B5-EBFB-4D3E-AB0A-9A1B39740203}" type="pres">
      <dgm:prSet presAssocID="{1ED19494-3A7C-4304-AACB-FCCF7D647F0D}" presName="rootComposite" presStyleCnt="0"/>
      <dgm:spPr/>
    </dgm:pt>
    <dgm:pt modelId="{FDD9E650-C7C2-4704-AF63-89C53A0FEB14}" type="pres">
      <dgm:prSet presAssocID="{1ED19494-3A7C-4304-AACB-FCCF7D647F0D}" presName="rootText" presStyleLbl="node3" presStyleIdx="0" presStyleCnt="2" custScaleX="1083666" custScaleY="469805" custLinFactX="300000" custLinFactNeighborX="337291" custLinFactNeighborY="87778">
        <dgm:presLayoutVars>
          <dgm:chPref val="3"/>
        </dgm:presLayoutVars>
      </dgm:prSet>
      <dgm:spPr/>
      <dgm:t>
        <a:bodyPr/>
        <a:lstStyle/>
        <a:p>
          <a:endParaRPr lang="zh-TW" altLang="en-US"/>
        </a:p>
      </dgm:t>
    </dgm:pt>
    <dgm:pt modelId="{B2A18522-8834-4AED-902C-B58110A256A3}" type="pres">
      <dgm:prSet presAssocID="{1ED19494-3A7C-4304-AACB-FCCF7D647F0D}" presName="rootConnector" presStyleLbl="node3" presStyleIdx="0" presStyleCnt="2"/>
      <dgm:spPr/>
      <dgm:t>
        <a:bodyPr/>
        <a:lstStyle/>
        <a:p>
          <a:endParaRPr lang="zh-TW" altLang="en-US"/>
        </a:p>
      </dgm:t>
    </dgm:pt>
    <dgm:pt modelId="{6DF46923-E50C-4E2C-95E3-BAA577C7A026}" type="pres">
      <dgm:prSet presAssocID="{1ED19494-3A7C-4304-AACB-FCCF7D647F0D}" presName="hierChild4" presStyleCnt="0"/>
      <dgm:spPr/>
    </dgm:pt>
    <dgm:pt modelId="{B3816420-E0DF-4CFB-A29F-F3782370CBF6}" type="pres">
      <dgm:prSet presAssocID="{1ED19494-3A7C-4304-AACB-FCCF7D647F0D}" presName="hierChild5" presStyleCnt="0"/>
      <dgm:spPr/>
    </dgm:pt>
    <dgm:pt modelId="{641AC7BB-3D0A-4E92-8B28-1CA64514C45D}" type="pres">
      <dgm:prSet presAssocID="{E634D68E-C3C4-4692-933F-0B9647E2DB85}" presName="hierChild5" presStyleCnt="0"/>
      <dgm:spPr/>
    </dgm:pt>
    <dgm:pt modelId="{7147C473-1A21-47D7-921E-B163287EBBF6}" type="pres">
      <dgm:prSet presAssocID="{59AA206A-56FC-4B31-8871-787CCE183C63}" presName="Name50" presStyleLbl="parChTrans1D2" presStyleIdx="2" presStyleCnt="4"/>
      <dgm:spPr/>
      <dgm:t>
        <a:bodyPr/>
        <a:lstStyle/>
        <a:p>
          <a:endParaRPr lang="zh-TW" altLang="en-US"/>
        </a:p>
      </dgm:t>
    </dgm:pt>
    <dgm:pt modelId="{7312AC39-E417-487F-91DA-21C25187F1EF}" type="pres">
      <dgm:prSet presAssocID="{8EF592C4-E0E3-4585-9215-8B28AB067FE4}" presName="hierRoot2" presStyleCnt="0">
        <dgm:presLayoutVars>
          <dgm:hierBranch val="r"/>
        </dgm:presLayoutVars>
      </dgm:prSet>
      <dgm:spPr/>
    </dgm:pt>
    <dgm:pt modelId="{E418737E-03CD-4301-88B2-D6A3946185B0}" type="pres">
      <dgm:prSet presAssocID="{8EF592C4-E0E3-4585-9215-8B28AB067FE4}" presName="rootComposite" presStyleCnt="0"/>
      <dgm:spPr/>
    </dgm:pt>
    <dgm:pt modelId="{C1DCE01A-9677-4D60-B796-B5D9D877F1EC}" type="pres">
      <dgm:prSet presAssocID="{8EF592C4-E0E3-4585-9215-8B28AB067FE4}" presName="rootText" presStyleLbl="node2" presStyleIdx="2" presStyleCnt="4" custScaleX="1192420" custScaleY="412923" custLinFactX="-200352" custLinFactNeighborX="-300000" custLinFactNeighborY="-36734">
        <dgm:presLayoutVars>
          <dgm:chPref val="3"/>
        </dgm:presLayoutVars>
      </dgm:prSet>
      <dgm:spPr/>
      <dgm:t>
        <a:bodyPr/>
        <a:lstStyle/>
        <a:p>
          <a:endParaRPr lang="zh-TW" altLang="en-US"/>
        </a:p>
      </dgm:t>
    </dgm:pt>
    <dgm:pt modelId="{E0317E30-538D-49FD-8872-ED503ED26BBF}" type="pres">
      <dgm:prSet presAssocID="{8EF592C4-E0E3-4585-9215-8B28AB067FE4}" presName="rootConnector" presStyleLbl="node2" presStyleIdx="2" presStyleCnt="4"/>
      <dgm:spPr/>
      <dgm:t>
        <a:bodyPr/>
        <a:lstStyle/>
        <a:p>
          <a:endParaRPr lang="zh-TW" altLang="en-US"/>
        </a:p>
      </dgm:t>
    </dgm:pt>
    <dgm:pt modelId="{9E9D089B-2E35-41E6-A4AE-738C3B13322F}" type="pres">
      <dgm:prSet presAssocID="{8EF592C4-E0E3-4585-9215-8B28AB067FE4}" presName="hierChild4" presStyleCnt="0"/>
      <dgm:spPr/>
    </dgm:pt>
    <dgm:pt modelId="{F24489D2-92C7-4955-ACB8-9D94C01083B2}" type="pres">
      <dgm:prSet presAssocID="{E7E005F0-BA24-43B1-AE8A-48D91C085AF2}" presName="Name50" presStyleLbl="parChTrans1D3" presStyleIdx="1" presStyleCnt="2"/>
      <dgm:spPr/>
      <dgm:t>
        <a:bodyPr/>
        <a:lstStyle/>
        <a:p>
          <a:endParaRPr lang="zh-TW" altLang="en-US"/>
        </a:p>
      </dgm:t>
    </dgm:pt>
    <dgm:pt modelId="{1D05BFEB-A986-43B1-8E18-F1ECFE1D7AEB}" type="pres">
      <dgm:prSet presAssocID="{51000897-C675-4B44-8746-125DF54B44C9}" presName="hierRoot2" presStyleCnt="0">
        <dgm:presLayoutVars>
          <dgm:hierBranch val="r"/>
        </dgm:presLayoutVars>
      </dgm:prSet>
      <dgm:spPr/>
    </dgm:pt>
    <dgm:pt modelId="{563F54BE-9A1B-4D68-9B84-129671059FFE}" type="pres">
      <dgm:prSet presAssocID="{51000897-C675-4B44-8746-125DF54B44C9}" presName="rootComposite" presStyleCnt="0"/>
      <dgm:spPr/>
    </dgm:pt>
    <dgm:pt modelId="{B279D695-95A7-4C85-A943-281D18AFFC86}" type="pres">
      <dgm:prSet presAssocID="{51000897-C675-4B44-8746-125DF54B44C9}" presName="rootText" presStyleLbl="node3" presStyleIdx="1" presStyleCnt="2" custScaleX="1008282" custScaleY="404745" custLinFactX="-155836" custLinFactNeighborX="-200000" custLinFactNeighborY="6292">
        <dgm:presLayoutVars>
          <dgm:chPref val="3"/>
        </dgm:presLayoutVars>
      </dgm:prSet>
      <dgm:spPr/>
      <dgm:t>
        <a:bodyPr/>
        <a:lstStyle/>
        <a:p>
          <a:endParaRPr lang="zh-TW" altLang="en-US"/>
        </a:p>
      </dgm:t>
    </dgm:pt>
    <dgm:pt modelId="{3C317B7C-42DA-4156-9201-314B40CA9BB3}" type="pres">
      <dgm:prSet presAssocID="{51000897-C675-4B44-8746-125DF54B44C9}" presName="rootConnector" presStyleLbl="node3" presStyleIdx="1" presStyleCnt="2"/>
      <dgm:spPr/>
      <dgm:t>
        <a:bodyPr/>
        <a:lstStyle/>
        <a:p>
          <a:endParaRPr lang="zh-TW" altLang="en-US"/>
        </a:p>
      </dgm:t>
    </dgm:pt>
    <dgm:pt modelId="{D470F518-24EE-47DA-A23F-3320A9D2001D}" type="pres">
      <dgm:prSet presAssocID="{51000897-C675-4B44-8746-125DF54B44C9}" presName="hierChild4" presStyleCnt="0"/>
      <dgm:spPr/>
    </dgm:pt>
    <dgm:pt modelId="{757AEE61-B569-4C1D-A33C-4A988603DC22}" type="pres">
      <dgm:prSet presAssocID="{685B2A21-511B-4DE7-BA6D-649C819F8AD5}" presName="Name50" presStyleLbl="parChTrans1D4" presStyleIdx="0" presStyleCnt="1"/>
      <dgm:spPr/>
      <dgm:t>
        <a:bodyPr/>
        <a:lstStyle/>
        <a:p>
          <a:endParaRPr lang="zh-TW" altLang="en-US"/>
        </a:p>
      </dgm:t>
    </dgm:pt>
    <dgm:pt modelId="{DB9E154E-35C4-4C33-9F8F-3F555096D111}" type="pres">
      <dgm:prSet presAssocID="{A1351E5B-58D5-4F04-A3CD-C12F025506FA}" presName="hierRoot2" presStyleCnt="0">
        <dgm:presLayoutVars>
          <dgm:hierBranch val="r"/>
        </dgm:presLayoutVars>
      </dgm:prSet>
      <dgm:spPr/>
    </dgm:pt>
    <dgm:pt modelId="{4117E7F1-14EE-4F57-81E8-8BD34B74A49D}" type="pres">
      <dgm:prSet presAssocID="{A1351E5B-58D5-4F04-A3CD-C12F025506FA}" presName="rootComposite" presStyleCnt="0"/>
      <dgm:spPr/>
    </dgm:pt>
    <dgm:pt modelId="{7C60A9EF-0ED1-41E5-9EBA-B89AC72B81F1}" type="pres">
      <dgm:prSet presAssocID="{A1351E5B-58D5-4F04-A3CD-C12F025506FA}" presName="rootText" presStyleLbl="node4" presStyleIdx="0" presStyleCnt="1" custScaleX="984069" custScaleY="394205" custLinFactX="200000" custLinFactY="-8487" custLinFactNeighborX="298646" custLinFactNeighborY="-100000">
        <dgm:presLayoutVars>
          <dgm:chPref val="3"/>
        </dgm:presLayoutVars>
      </dgm:prSet>
      <dgm:spPr/>
      <dgm:t>
        <a:bodyPr/>
        <a:lstStyle/>
        <a:p>
          <a:endParaRPr lang="zh-TW" altLang="en-US"/>
        </a:p>
      </dgm:t>
    </dgm:pt>
    <dgm:pt modelId="{8EF2D531-CE6C-412E-A33B-0A9E0F1B9EA2}" type="pres">
      <dgm:prSet presAssocID="{A1351E5B-58D5-4F04-A3CD-C12F025506FA}" presName="rootConnector" presStyleLbl="node4" presStyleIdx="0" presStyleCnt="1"/>
      <dgm:spPr/>
      <dgm:t>
        <a:bodyPr/>
        <a:lstStyle/>
        <a:p>
          <a:endParaRPr lang="zh-TW" altLang="en-US"/>
        </a:p>
      </dgm:t>
    </dgm:pt>
    <dgm:pt modelId="{7EBA3CFA-49FC-422E-A95A-630631766FBE}" type="pres">
      <dgm:prSet presAssocID="{A1351E5B-58D5-4F04-A3CD-C12F025506FA}" presName="hierChild4" presStyleCnt="0"/>
      <dgm:spPr/>
    </dgm:pt>
    <dgm:pt modelId="{3C3D4381-C80B-4819-AA2F-AE638575C398}" type="pres">
      <dgm:prSet presAssocID="{A1351E5B-58D5-4F04-A3CD-C12F025506FA}" presName="hierChild5" presStyleCnt="0"/>
      <dgm:spPr/>
    </dgm:pt>
    <dgm:pt modelId="{9D110BC8-0C54-439E-9CF4-916BFEE078DA}" type="pres">
      <dgm:prSet presAssocID="{51000897-C675-4B44-8746-125DF54B44C9}" presName="hierChild5" presStyleCnt="0"/>
      <dgm:spPr/>
    </dgm:pt>
    <dgm:pt modelId="{2D3BC5E4-A677-4057-BDCE-081408780980}" type="pres">
      <dgm:prSet presAssocID="{8EF592C4-E0E3-4585-9215-8B28AB067FE4}" presName="hierChild5" presStyleCnt="0"/>
      <dgm:spPr/>
    </dgm:pt>
    <dgm:pt modelId="{812B39B5-09C3-4C68-B126-4DDB9DCA62EE}" type="pres">
      <dgm:prSet presAssocID="{3C10E3FD-C813-4637-A17D-6DCC1894733A}" presName="Name50" presStyleLbl="parChTrans1D2" presStyleIdx="3" presStyleCnt="4"/>
      <dgm:spPr/>
      <dgm:t>
        <a:bodyPr/>
        <a:lstStyle/>
        <a:p>
          <a:endParaRPr lang="zh-TW" altLang="en-US"/>
        </a:p>
      </dgm:t>
    </dgm:pt>
    <dgm:pt modelId="{4FF9D12C-2C16-429A-80DF-8DF62F056E45}" type="pres">
      <dgm:prSet presAssocID="{1AD381A8-170D-4EDA-94F4-32A46900DE4A}" presName="hierRoot2" presStyleCnt="0">
        <dgm:presLayoutVars>
          <dgm:hierBranch/>
        </dgm:presLayoutVars>
      </dgm:prSet>
      <dgm:spPr/>
    </dgm:pt>
    <dgm:pt modelId="{0A1739B2-4361-4948-8E11-25F6C56735AA}" type="pres">
      <dgm:prSet presAssocID="{1AD381A8-170D-4EDA-94F4-32A46900DE4A}" presName="rootComposite" presStyleCnt="0"/>
      <dgm:spPr/>
    </dgm:pt>
    <dgm:pt modelId="{44A08516-1CA9-4778-9812-CA5980B581E2}" type="pres">
      <dgm:prSet presAssocID="{1AD381A8-170D-4EDA-94F4-32A46900DE4A}" presName="rootText" presStyleLbl="node2" presStyleIdx="3" presStyleCnt="4" custScaleX="1139616" custScaleY="430773" custLinFactX="-200352" custLinFactY="-100000" custLinFactNeighborX="-300000" custLinFactNeighborY="-112727">
        <dgm:presLayoutVars>
          <dgm:chPref val="3"/>
        </dgm:presLayoutVars>
      </dgm:prSet>
      <dgm:spPr/>
      <dgm:t>
        <a:bodyPr/>
        <a:lstStyle/>
        <a:p>
          <a:endParaRPr lang="zh-TW" altLang="en-US"/>
        </a:p>
      </dgm:t>
    </dgm:pt>
    <dgm:pt modelId="{D1481862-CFF8-4570-8725-8635B19F65A2}" type="pres">
      <dgm:prSet presAssocID="{1AD381A8-170D-4EDA-94F4-32A46900DE4A}" presName="rootConnector" presStyleLbl="node2" presStyleIdx="3" presStyleCnt="4"/>
      <dgm:spPr/>
      <dgm:t>
        <a:bodyPr/>
        <a:lstStyle/>
        <a:p>
          <a:endParaRPr lang="zh-TW" altLang="en-US"/>
        </a:p>
      </dgm:t>
    </dgm:pt>
    <dgm:pt modelId="{EDACB82C-13F0-4D5E-9D40-3AFB9BA4C022}" type="pres">
      <dgm:prSet presAssocID="{1AD381A8-170D-4EDA-94F4-32A46900DE4A}" presName="hierChild4" presStyleCnt="0"/>
      <dgm:spPr/>
    </dgm:pt>
    <dgm:pt modelId="{08A0612A-51BE-4589-BA70-0F1A6365323E}" type="pres">
      <dgm:prSet presAssocID="{1AD381A8-170D-4EDA-94F4-32A46900DE4A}" presName="hierChild5" presStyleCnt="0"/>
      <dgm:spPr/>
    </dgm:pt>
    <dgm:pt modelId="{1A127D5C-D314-47CB-AD8A-13D0D7686AFB}" type="pres">
      <dgm:prSet presAssocID="{52525FE3-E0E2-46A0-ABAB-041308F4A62F}" presName="hierChild3" presStyleCnt="0"/>
      <dgm:spPr/>
    </dgm:pt>
  </dgm:ptLst>
  <dgm:cxnLst>
    <dgm:cxn modelId="{A624F434-5D4E-4C19-BE1B-2EDF5385C852}" srcId="{52525FE3-E0E2-46A0-ABAB-041308F4A62F}" destId="{8FF3992A-8142-4CDC-8414-09D66B3E92F7}" srcOrd="0" destOrd="0" parTransId="{BB051D80-BC5E-4099-BE50-0F6D7A4104B8}" sibTransId="{D5DAA7A0-6542-4606-98AA-CF32621375CE}"/>
    <dgm:cxn modelId="{EB25E60E-746C-4C13-B6BF-6F2CB5B6E224}" type="presOf" srcId="{8FF3992A-8142-4CDC-8414-09D66B3E92F7}" destId="{0CF974F3-599F-43C3-B0C1-F8CDF19137BF}" srcOrd="1" destOrd="0" presId="urn:microsoft.com/office/officeart/2005/8/layout/orgChart1"/>
    <dgm:cxn modelId="{07F6A420-D3AF-4999-A040-4EDBC2EBAD33}" type="presOf" srcId="{E7E005F0-BA24-43B1-AE8A-48D91C085AF2}" destId="{F24489D2-92C7-4955-ACB8-9D94C01083B2}" srcOrd="0" destOrd="0" presId="urn:microsoft.com/office/officeart/2005/8/layout/orgChart1"/>
    <dgm:cxn modelId="{08BB3F17-8786-4943-ACEB-D5D118188CA5}" type="presOf" srcId="{518B370D-54BB-433B-BA07-4DAF4D781417}" destId="{D10C544D-D287-4BC7-A1EB-3A9D44482548}" srcOrd="0" destOrd="0" presId="urn:microsoft.com/office/officeart/2005/8/layout/orgChart1"/>
    <dgm:cxn modelId="{581119C9-B233-40D5-B428-0DA569CB4DEB}" type="presOf" srcId="{8EF592C4-E0E3-4585-9215-8B28AB067FE4}" destId="{E0317E30-538D-49FD-8872-ED503ED26BBF}" srcOrd="1" destOrd="0" presId="urn:microsoft.com/office/officeart/2005/8/layout/orgChart1"/>
    <dgm:cxn modelId="{546F529E-549A-46FD-B22A-95D34B7747C2}" type="presOf" srcId="{A1351E5B-58D5-4F04-A3CD-C12F025506FA}" destId="{7C60A9EF-0ED1-41E5-9EBA-B89AC72B81F1}" srcOrd="0" destOrd="0" presId="urn:microsoft.com/office/officeart/2005/8/layout/orgChart1"/>
    <dgm:cxn modelId="{CFAEF1C8-80A4-4BF9-A1F7-C2B41146625B}" type="presOf" srcId="{A1351E5B-58D5-4F04-A3CD-C12F025506FA}" destId="{8EF2D531-CE6C-412E-A33B-0A9E0F1B9EA2}" srcOrd="1" destOrd="0" presId="urn:microsoft.com/office/officeart/2005/8/layout/orgChart1"/>
    <dgm:cxn modelId="{7530A63F-297A-4F1F-B32B-1B4A2B154EE8}" srcId="{52525FE3-E0E2-46A0-ABAB-041308F4A62F}" destId="{8EF592C4-E0E3-4585-9215-8B28AB067FE4}" srcOrd="2" destOrd="0" parTransId="{59AA206A-56FC-4B31-8871-787CCE183C63}" sibTransId="{9A076A88-4C16-4C34-B680-C5941E5E07FD}"/>
    <dgm:cxn modelId="{4FD36890-A3DE-4A6E-BCFB-1D4A4DEF5A37}" type="presOf" srcId="{6F71D927-CCBC-4FEE-B2E4-B2F09BDCB1AC}" destId="{F39853FB-0C4E-4D46-B461-6356C3119AAA}" srcOrd="0" destOrd="0" presId="urn:microsoft.com/office/officeart/2005/8/layout/orgChart1"/>
    <dgm:cxn modelId="{B87C2915-073E-4433-A5D9-C3C04B53415A}" type="presOf" srcId="{59AA206A-56FC-4B31-8871-787CCE183C63}" destId="{7147C473-1A21-47D7-921E-B163287EBBF6}" srcOrd="0" destOrd="0" presId="urn:microsoft.com/office/officeart/2005/8/layout/orgChart1"/>
    <dgm:cxn modelId="{A1DA3D0F-66E7-42E9-838A-D83675D09870}" type="presOf" srcId="{3C10E3FD-C813-4637-A17D-6DCC1894733A}" destId="{812B39B5-09C3-4C68-B126-4DDB9DCA62EE}" srcOrd="0" destOrd="0" presId="urn:microsoft.com/office/officeart/2005/8/layout/orgChart1"/>
    <dgm:cxn modelId="{23E427BA-066C-4FB3-9018-1EAF526BCB91}" type="presOf" srcId="{E634D68E-C3C4-4692-933F-0B9647E2DB85}" destId="{0FCC4824-5370-45D7-8FD5-76E8F26056C4}" srcOrd="1" destOrd="0" presId="urn:microsoft.com/office/officeart/2005/8/layout/orgChart1"/>
    <dgm:cxn modelId="{727A9F47-E345-42F1-9066-CA955930BD12}" srcId="{8EF592C4-E0E3-4585-9215-8B28AB067FE4}" destId="{51000897-C675-4B44-8746-125DF54B44C9}" srcOrd="0" destOrd="0" parTransId="{E7E005F0-BA24-43B1-AE8A-48D91C085AF2}" sibTransId="{8FD7CBBE-ECA2-41AB-AF00-FD3B07C5E326}"/>
    <dgm:cxn modelId="{6616F59B-1A30-436B-88E5-3B21370D2641}" srcId="{52525FE3-E0E2-46A0-ABAB-041308F4A62F}" destId="{E634D68E-C3C4-4692-933F-0B9647E2DB85}" srcOrd="1" destOrd="0" parTransId="{9A578515-A2F9-4B60-B2E8-DB30962206D6}" sibTransId="{0C714C93-C412-44BC-86B1-7765838D3769}"/>
    <dgm:cxn modelId="{D15009CF-D526-4834-9EC4-2522DC90A931}" type="presOf" srcId="{8EF592C4-E0E3-4585-9215-8B28AB067FE4}" destId="{C1DCE01A-9677-4D60-B796-B5D9D877F1EC}" srcOrd="0" destOrd="0" presId="urn:microsoft.com/office/officeart/2005/8/layout/orgChart1"/>
    <dgm:cxn modelId="{21EB9438-ED48-4037-91AA-D67A9DB17B27}" type="presOf" srcId="{1ED19494-3A7C-4304-AACB-FCCF7D647F0D}" destId="{FDD9E650-C7C2-4704-AF63-89C53A0FEB14}" srcOrd="0" destOrd="0" presId="urn:microsoft.com/office/officeart/2005/8/layout/orgChart1"/>
    <dgm:cxn modelId="{B569027C-EF95-4614-AED2-12913CE32F9F}" type="presOf" srcId="{52525FE3-E0E2-46A0-ABAB-041308F4A62F}" destId="{9E132F88-70D1-485D-BCBB-53F2E597605D}" srcOrd="0" destOrd="0" presId="urn:microsoft.com/office/officeart/2005/8/layout/orgChart1"/>
    <dgm:cxn modelId="{27B46D0C-A099-4640-A5D6-3CA635255DCC}" type="presOf" srcId="{685B2A21-511B-4DE7-BA6D-649C819F8AD5}" destId="{757AEE61-B569-4C1D-A33C-4A988603DC22}" srcOrd="0" destOrd="0" presId="urn:microsoft.com/office/officeart/2005/8/layout/orgChart1"/>
    <dgm:cxn modelId="{5B924A02-6E20-4E8A-806C-DBD85320E8CF}" type="presOf" srcId="{1AD381A8-170D-4EDA-94F4-32A46900DE4A}" destId="{44A08516-1CA9-4778-9812-CA5980B581E2}" srcOrd="0" destOrd="0" presId="urn:microsoft.com/office/officeart/2005/8/layout/orgChart1"/>
    <dgm:cxn modelId="{A33A955A-A77A-4830-9B76-095C8C077088}" type="presOf" srcId="{8FF3992A-8142-4CDC-8414-09D66B3E92F7}" destId="{94A34BA0-A579-40F0-B3BF-4FD332EDDE42}" srcOrd="0" destOrd="0" presId="urn:microsoft.com/office/officeart/2005/8/layout/orgChart1"/>
    <dgm:cxn modelId="{980D0123-4DD0-4F72-B3A0-C374E291EDD1}" srcId="{52525FE3-E0E2-46A0-ABAB-041308F4A62F}" destId="{1AD381A8-170D-4EDA-94F4-32A46900DE4A}" srcOrd="3" destOrd="0" parTransId="{3C10E3FD-C813-4637-A17D-6DCC1894733A}" sibTransId="{0E5DE044-030C-41C4-8918-48AB704CBF61}"/>
    <dgm:cxn modelId="{3352ECDF-910A-405C-977C-6973782899BB}" type="presOf" srcId="{E634D68E-C3C4-4692-933F-0B9647E2DB85}" destId="{31B524E4-7E3E-48CA-8A2E-9B29F60D6E06}" srcOrd="0" destOrd="0" presId="urn:microsoft.com/office/officeart/2005/8/layout/orgChart1"/>
    <dgm:cxn modelId="{03A400BB-4C3F-4F54-B7DB-50AC94B46C41}" srcId="{518B370D-54BB-433B-BA07-4DAF4D781417}" destId="{52525FE3-E0E2-46A0-ABAB-041308F4A62F}" srcOrd="0" destOrd="0" parTransId="{EAD92575-E454-4BA5-9B71-A2294334C810}" sibTransId="{09DECBC6-FC25-4918-BBB2-95AF0413AD02}"/>
    <dgm:cxn modelId="{6FE8204F-D0F5-4CB2-9EB4-AE4C10F3F021}" type="presOf" srcId="{51000897-C675-4B44-8746-125DF54B44C9}" destId="{3C317B7C-42DA-4156-9201-314B40CA9BB3}" srcOrd="1" destOrd="0" presId="urn:microsoft.com/office/officeart/2005/8/layout/orgChart1"/>
    <dgm:cxn modelId="{1449EF80-10A6-4B8B-BA57-98B0319C76D3}" type="presOf" srcId="{9A578515-A2F9-4B60-B2E8-DB30962206D6}" destId="{EC6D36EF-0A7E-412A-B51B-EACEB3E50147}" srcOrd="0" destOrd="0" presId="urn:microsoft.com/office/officeart/2005/8/layout/orgChart1"/>
    <dgm:cxn modelId="{3423A3FC-7F0E-46F7-8E37-DF8998DC93D5}" type="presOf" srcId="{52525FE3-E0E2-46A0-ABAB-041308F4A62F}" destId="{D7943753-9919-49F7-A54B-CBA4144F7C2C}" srcOrd="1" destOrd="0" presId="urn:microsoft.com/office/officeart/2005/8/layout/orgChart1"/>
    <dgm:cxn modelId="{761773CB-018D-46CC-AB78-65663D634CA9}" type="presOf" srcId="{1AD381A8-170D-4EDA-94F4-32A46900DE4A}" destId="{D1481862-CFF8-4570-8725-8635B19F65A2}" srcOrd="1" destOrd="0" presId="urn:microsoft.com/office/officeart/2005/8/layout/orgChart1"/>
    <dgm:cxn modelId="{BB0FAFC8-64B7-4949-8D52-E95BDADD87C1}" type="presOf" srcId="{51000897-C675-4B44-8746-125DF54B44C9}" destId="{B279D695-95A7-4C85-A943-281D18AFFC86}" srcOrd="0" destOrd="0" presId="urn:microsoft.com/office/officeart/2005/8/layout/orgChart1"/>
    <dgm:cxn modelId="{940B5E46-C83A-4342-A6D2-5E4DA9FB8F0E}" type="presOf" srcId="{BB051D80-BC5E-4099-BE50-0F6D7A4104B8}" destId="{36F2F1D0-9163-4AD1-B392-DB828F6A84DE}" srcOrd="0" destOrd="0" presId="urn:microsoft.com/office/officeart/2005/8/layout/orgChart1"/>
    <dgm:cxn modelId="{BCAB037D-2FFB-4ABE-9822-845CEF736B8C}" srcId="{51000897-C675-4B44-8746-125DF54B44C9}" destId="{A1351E5B-58D5-4F04-A3CD-C12F025506FA}" srcOrd="0" destOrd="0" parTransId="{685B2A21-511B-4DE7-BA6D-649C819F8AD5}" sibTransId="{FD44E3EE-2757-41CC-BED6-EC0F61E095F4}"/>
    <dgm:cxn modelId="{F7B98F81-4309-4CB5-91B3-7923575A40D6}" type="presOf" srcId="{1ED19494-3A7C-4304-AACB-FCCF7D647F0D}" destId="{B2A18522-8834-4AED-902C-B58110A256A3}" srcOrd="1" destOrd="0" presId="urn:microsoft.com/office/officeart/2005/8/layout/orgChart1"/>
    <dgm:cxn modelId="{F7A5E733-73D1-446C-9244-3F0CC806060D}" srcId="{E634D68E-C3C4-4692-933F-0B9647E2DB85}" destId="{1ED19494-3A7C-4304-AACB-FCCF7D647F0D}" srcOrd="0" destOrd="0" parTransId="{6F71D927-CCBC-4FEE-B2E4-B2F09BDCB1AC}" sibTransId="{B168C7BC-33E0-47E4-B89B-A1A61A9FE58A}"/>
    <dgm:cxn modelId="{CCE27FCF-3DF0-4152-B55F-E3991B291B7E}" type="presParOf" srcId="{D10C544D-D287-4BC7-A1EB-3A9D44482548}" destId="{432848EC-9864-4F97-9E09-3115DF4995A0}" srcOrd="0" destOrd="0" presId="urn:microsoft.com/office/officeart/2005/8/layout/orgChart1"/>
    <dgm:cxn modelId="{11A686A0-9689-4BBA-BF21-0D64DC08C806}" type="presParOf" srcId="{432848EC-9864-4F97-9E09-3115DF4995A0}" destId="{FF8F6BBC-308F-4B86-8562-1D9D01D40D5D}" srcOrd="0" destOrd="0" presId="urn:microsoft.com/office/officeart/2005/8/layout/orgChart1"/>
    <dgm:cxn modelId="{5FE062A7-7618-456B-9FCA-3B90BA2C348B}" type="presParOf" srcId="{FF8F6BBC-308F-4B86-8562-1D9D01D40D5D}" destId="{9E132F88-70D1-485D-BCBB-53F2E597605D}" srcOrd="0" destOrd="0" presId="urn:microsoft.com/office/officeart/2005/8/layout/orgChart1"/>
    <dgm:cxn modelId="{5EC34C21-1A39-4D4D-863C-702538A557FE}" type="presParOf" srcId="{FF8F6BBC-308F-4B86-8562-1D9D01D40D5D}" destId="{D7943753-9919-49F7-A54B-CBA4144F7C2C}" srcOrd="1" destOrd="0" presId="urn:microsoft.com/office/officeart/2005/8/layout/orgChart1"/>
    <dgm:cxn modelId="{424C83C5-F6D5-43DF-BE71-88F5F5FE68FA}" type="presParOf" srcId="{432848EC-9864-4F97-9E09-3115DF4995A0}" destId="{4181AC13-5434-43DB-9C67-C75B4A076B5B}" srcOrd="1" destOrd="0" presId="urn:microsoft.com/office/officeart/2005/8/layout/orgChart1"/>
    <dgm:cxn modelId="{2725741C-989D-4FBA-B3D9-6B78A97DBCA1}" type="presParOf" srcId="{4181AC13-5434-43DB-9C67-C75B4A076B5B}" destId="{36F2F1D0-9163-4AD1-B392-DB828F6A84DE}" srcOrd="0" destOrd="0" presId="urn:microsoft.com/office/officeart/2005/8/layout/orgChart1"/>
    <dgm:cxn modelId="{61F4ECC5-1943-4103-98B6-C22E75A90A6E}" type="presParOf" srcId="{4181AC13-5434-43DB-9C67-C75B4A076B5B}" destId="{189E5DF6-8CAF-4FFA-ABEE-3B10CF8EBC57}" srcOrd="1" destOrd="0" presId="urn:microsoft.com/office/officeart/2005/8/layout/orgChart1"/>
    <dgm:cxn modelId="{6666638A-1615-405B-9832-015022F53D4A}" type="presParOf" srcId="{189E5DF6-8CAF-4FFA-ABEE-3B10CF8EBC57}" destId="{62C73D30-B0D6-451A-B025-07CE9B893996}" srcOrd="0" destOrd="0" presId="urn:microsoft.com/office/officeart/2005/8/layout/orgChart1"/>
    <dgm:cxn modelId="{27944BC7-D0E6-4312-9B73-9A2FF581AC52}" type="presParOf" srcId="{62C73D30-B0D6-451A-B025-07CE9B893996}" destId="{94A34BA0-A579-40F0-B3BF-4FD332EDDE42}" srcOrd="0" destOrd="0" presId="urn:microsoft.com/office/officeart/2005/8/layout/orgChart1"/>
    <dgm:cxn modelId="{44CE1449-7A47-43FF-A787-69B2EB0E11F3}" type="presParOf" srcId="{62C73D30-B0D6-451A-B025-07CE9B893996}" destId="{0CF974F3-599F-43C3-B0C1-F8CDF19137BF}" srcOrd="1" destOrd="0" presId="urn:microsoft.com/office/officeart/2005/8/layout/orgChart1"/>
    <dgm:cxn modelId="{D2E9C1BD-72D3-463E-B980-FC068DE5B285}" type="presParOf" srcId="{189E5DF6-8CAF-4FFA-ABEE-3B10CF8EBC57}" destId="{0CF94EF4-22BA-45D6-BE4B-E9EB8FFB2129}" srcOrd="1" destOrd="0" presId="urn:microsoft.com/office/officeart/2005/8/layout/orgChart1"/>
    <dgm:cxn modelId="{E893C1A0-5C0F-428B-AAEE-B19A134FC8F2}" type="presParOf" srcId="{189E5DF6-8CAF-4FFA-ABEE-3B10CF8EBC57}" destId="{15DBAC7A-6C35-4CFA-8460-ADD241243F51}" srcOrd="2" destOrd="0" presId="urn:microsoft.com/office/officeart/2005/8/layout/orgChart1"/>
    <dgm:cxn modelId="{AFE7D49D-5198-46B2-8349-F5DA11086711}" type="presParOf" srcId="{4181AC13-5434-43DB-9C67-C75B4A076B5B}" destId="{EC6D36EF-0A7E-412A-B51B-EACEB3E50147}" srcOrd="2" destOrd="0" presId="urn:microsoft.com/office/officeart/2005/8/layout/orgChart1"/>
    <dgm:cxn modelId="{519802D6-73DF-469D-AF6E-4A34CC241A7A}" type="presParOf" srcId="{4181AC13-5434-43DB-9C67-C75B4A076B5B}" destId="{FA2096EA-2D9E-4F5E-B2A5-E3933947E269}" srcOrd="3" destOrd="0" presId="urn:microsoft.com/office/officeart/2005/8/layout/orgChart1"/>
    <dgm:cxn modelId="{1F148971-1EAC-4348-8E63-E7C8B89FA5D5}" type="presParOf" srcId="{FA2096EA-2D9E-4F5E-B2A5-E3933947E269}" destId="{B397A121-066F-4425-9F1F-9F89126AD198}" srcOrd="0" destOrd="0" presId="urn:microsoft.com/office/officeart/2005/8/layout/orgChart1"/>
    <dgm:cxn modelId="{35B6E782-C6C7-44EB-B3BA-D41D0087CCB3}" type="presParOf" srcId="{B397A121-066F-4425-9F1F-9F89126AD198}" destId="{31B524E4-7E3E-48CA-8A2E-9B29F60D6E06}" srcOrd="0" destOrd="0" presId="urn:microsoft.com/office/officeart/2005/8/layout/orgChart1"/>
    <dgm:cxn modelId="{445B5E57-0219-412E-93A2-24855B30E571}" type="presParOf" srcId="{B397A121-066F-4425-9F1F-9F89126AD198}" destId="{0FCC4824-5370-45D7-8FD5-76E8F26056C4}" srcOrd="1" destOrd="0" presId="urn:microsoft.com/office/officeart/2005/8/layout/orgChart1"/>
    <dgm:cxn modelId="{F19FBD32-EEF8-493D-A951-D884A3361DE0}" type="presParOf" srcId="{FA2096EA-2D9E-4F5E-B2A5-E3933947E269}" destId="{25212F4B-0E0B-4037-88E8-2FF6A479FA5D}" srcOrd="1" destOrd="0" presId="urn:microsoft.com/office/officeart/2005/8/layout/orgChart1"/>
    <dgm:cxn modelId="{A80FCFE4-835E-4225-AEAB-7B03899D4FC1}" type="presParOf" srcId="{25212F4B-0E0B-4037-88E8-2FF6A479FA5D}" destId="{F39853FB-0C4E-4D46-B461-6356C3119AAA}" srcOrd="0" destOrd="0" presId="urn:microsoft.com/office/officeart/2005/8/layout/orgChart1"/>
    <dgm:cxn modelId="{7C260FBD-32D9-439A-A34A-3EF6D7D55F0A}" type="presParOf" srcId="{25212F4B-0E0B-4037-88E8-2FF6A479FA5D}" destId="{4AEC7972-F495-496E-880C-55B935620EB0}" srcOrd="1" destOrd="0" presId="urn:microsoft.com/office/officeart/2005/8/layout/orgChart1"/>
    <dgm:cxn modelId="{6DD58F0D-7385-4D73-A6DB-9D0BA3F6B48F}" type="presParOf" srcId="{4AEC7972-F495-496E-880C-55B935620EB0}" destId="{60C497B5-EBFB-4D3E-AB0A-9A1B39740203}" srcOrd="0" destOrd="0" presId="urn:microsoft.com/office/officeart/2005/8/layout/orgChart1"/>
    <dgm:cxn modelId="{4533BBFE-0D07-4171-8E71-4973559825AC}" type="presParOf" srcId="{60C497B5-EBFB-4D3E-AB0A-9A1B39740203}" destId="{FDD9E650-C7C2-4704-AF63-89C53A0FEB14}" srcOrd="0" destOrd="0" presId="urn:microsoft.com/office/officeart/2005/8/layout/orgChart1"/>
    <dgm:cxn modelId="{7BD3AA7D-8D47-4F1D-B810-0D6CFCC002E6}" type="presParOf" srcId="{60C497B5-EBFB-4D3E-AB0A-9A1B39740203}" destId="{B2A18522-8834-4AED-902C-B58110A256A3}" srcOrd="1" destOrd="0" presId="urn:microsoft.com/office/officeart/2005/8/layout/orgChart1"/>
    <dgm:cxn modelId="{124F1B2E-980D-4156-8F93-7BB44C1A02F0}" type="presParOf" srcId="{4AEC7972-F495-496E-880C-55B935620EB0}" destId="{6DF46923-E50C-4E2C-95E3-BAA577C7A026}" srcOrd="1" destOrd="0" presId="urn:microsoft.com/office/officeart/2005/8/layout/orgChart1"/>
    <dgm:cxn modelId="{F74EACB0-6BFD-4C1E-BDD6-A0FEF04C87BF}" type="presParOf" srcId="{4AEC7972-F495-496E-880C-55B935620EB0}" destId="{B3816420-E0DF-4CFB-A29F-F3782370CBF6}" srcOrd="2" destOrd="0" presId="urn:microsoft.com/office/officeart/2005/8/layout/orgChart1"/>
    <dgm:cxn modelId="{3DE229AC-B22F-4AFC-BC71-32B3F215AE10}" type="presParOf" srcId="{FA2096EA-2D9E-4F5E-B2A5-E3933947E269}" destId="{641AC7BB-3D0A-4E92-8B28-1CA64514C45D}" srcOrd="2" destOrd="0" presId="urn:microsoft.com/office/officeart/2005/8/layout/orgChart1"/>
    <dgm:cxn modelId="{974979AD-30EA-4029-9B20-4F86A9035347}" type="presParOf" srcId="{4181AC13-5434-43DB-9C67-C75B4A076B5B}" destId="{7147C473-1A21-47D7-921E-B163287EBBF6}" srcOrd="4" destOrd="0" presId="urn:microsoft.com/office/officeart/2005/8/layout/orgChart1"/>
    <dgm:cxn modelId="{0D4FE839-D154-47AF-A7D7-02458B93A45E}" type="presParOf" srcId="{4181AC13-5434-43DB-9C67-C75B4A076B5B}" destId="{7312AC39-E417-487F-91DA-21C25187F1EF}" srcOrd="5" destOrd="0" presId="urn:microsoft.com/office/officeart/2005/8/layout/orgChart1"/>
    <dgm:cxn modelId="{A51A094A-7B1D-4E0A-ADC9-E5BEFACD13B7}" type="presParOf" srcId="{7312AC39-E417-487F-91DA-21C25187F1EF}" destId="{E418737E-03CD-4301-88B2-D6A3946185B0}" srcOrd="0" destOrd="0" presId="urn:microsoft.com/office/officeart/2005/8/layout/orgChart1"/>
    <dgm:cxn modelId="{0B0CE888-B1C0-4C8A-BF69-76234C508C95}" type="presParOf" srcId="{E418737E-03CD-4301-88B2-D6A3946185B0}" destId="{C1DCE01A-9677-4D60-B796-B5D9D877F1EC}" srcOrd="0" destOrd="0" presId="urn:microsoft.com/office/officeart/2005/8/layout/orgChart1"/>
    <dgm:cxn modelId="{17182B46-C49B-4EA4-8643-70E87B05CBC8}" type="presParOf" srcId="{E418737E-03CD-4301-88B2-D6A3946185B0}" destId="{E0317E30-538D-49FD-8872-ED503ED26BBF}" srcOrd="1" destOrd="0" presId="urn:microsoft.com/office/officeart/2005/8/layout/orgChart1"/>
    <dgm:cxn modelId="{BF6A995A-7F8C-4ECB-B13E-22F259505B43}" type="presParOf" srcId="{7312AC39-E417-487F-91DA-21C25187F1EF}" destId="{9E9D089B-2E35-41E6-A4AE-738C3B13322F}" srcOrd="1" destOrd="0" presId="urn:microsoft.com/office/officeart/2005/8/layout/orgChart1"/>
    <dgm:cxn modelId="{F206E594-8596-4559-87AA-8EEF65A93CCB}" type="presParOf" srcId="{9E9D089B-2E35-41E6-A4AE-738C3B13322F}" destId="{F24489D2-92C7-4955-ACB8-9D94C01083B2}" srcOrd="0" destOrd="0" presId="urn:microsoft.com/office/officeart/2005/8/layout/orgChart1"/>
    <dgm:cxn modelId="{C7779CFD-8667-49EB-BFB9-E0428B535462}" type="presParOf" srcId="{9E9D089B-2E35-41E6-A4AE-738C3B13322F}" destId="{1D05BFEB-A986-43B1-8E18-F1ECFE1D7AEB}" srcOrd="1" destOrd="0" presId="urn:microsoft.com/office/officeart/2005/8/layout/orgChart1"/>
    <dgm:cxn modelId="{05CBF075-F740-4AE3-AB1F-3679FF4F737C}" type="presParOf" srcId="{1D05BFEB-A986-43B1-8E18-F1ECFE1D7AEB}" destId="{563F54BE-9A1B-4D68-9B84-129671059FFE}" srcOrd="0" destOrd="0" presId="urn:microsoft.com/office/officeart/2005/8/layout/orgChart1"/>
    <dgm:cxn modelId="{60719E32-E132-40EF-9C4D-83CF3A9F9D45}" type="presParOf" srcId="{563F54BE-9A1B-4D68-9B84-129671059FFE}" destId="{B279D695-95A7-4C85-A943-281D18AFFC86}" srcOrd="0" destOrd="0" presId="urn:microsoft.com/office/officeart/2005/8/layout/orgChart1"/>
    <dgm:cxn modelId="{C3F62760-492B-4F15-A3CF-929F6521374B}" type="presParOf" srcId="{563F54BE-9A1B-4D68-9B84-129671059FFE}" destId="{3C317B7C-42DA-4156-9201-314B40CA9BB3}" srcOrd="1" destOrd="0" presId="urn:microsoft.com/office/officeart/2005/8/layout/orgChart1"/>
    <dgm:cxn modelId="{0A8CBD39-7949-402B-814B-AA93EAC8A88E}" type="presParOf" srcId="{1D05BFEB-A986-43B1-8E18-F1ECFE1D7AEB}" destId="{D470F518-24EE-47DA-A23F-3320A9D2001D}" srcOrd="1" destOrd="0" presId="urn:microsoft.com/office/officeart/2005/8/layout/orgChart1"/>
    <dgm:cxn modelId="{081F2B8E-7040-4002-9CBA-8D68AB0A9810}" type="presParOf" srcId="{D470F518-24EE-47DA-A23F-3320A9D2001D}" destId="{757AEE61-B569-4C1D-A33C-4A988603DC22}" srcOrd="0" destOrd="0" presId="urn:microsoft.com/office/officeart/2005/8/layout/orgChart1"/>
    <dgm:cxn modelId="{FCDBD8FA-252F-4B5F-B492-0030D7A58725}" type="presParOf" srcId="{D470F518-24EE-47DA-A23F-3320A9D2001D}" destId="{DB9E154E-35C4-4C33-9F8F-3F555096D111}" srcOrd="1" destOrd="0" presId="urn:microsoft.com/office/officeart/2005/8/layout/orgChart1"/>
    <dgm:cxn modelId="{5C44CAEC-AF99-4E95-AD6E-713D22B73F73}" type="presParOf" srcId="{DB9E154E-35C4-4C33-9F8F-3F555096D111}" destId="{4117E7F1-14EE-4F57-81E8-8BD34B74A49D}" srcOrd="0" destOrd="0" presId="urn:microsoft.com/office/officeart/2005/8/layout/orgChart1"/>
    <dgm:cxn modelId="{D3911333-C879-45A0-A80B-80B2695E82A9}" type="presParOf" srcId="{4117E7F1-14EE-4F57-81E8-8BD34B74A49D}" destId="{7C60A9EF-0ED1-41E5-9EBA-B89AC72B81F1}" srcOrd="0" destOrd="0" presId="urn:microsoft.com/office/officeart/2005/8/layout/orgChart1"/>
    <dgm:cxn modelId="{8E4B8210-A9E1-44B9-B97B-C560F53675C7}" type="presParOf" srcId="{4117E7F1-14EE-4F57-81E8-8BD34B74A49D}" destId="{8EF2D531-CE6C-412E-A33B-0A9E0F1B9EA2}" srcOrd="1" destOrd="0" presId="urn:microsoft.com/office/officeart/2005/8/layout/orgChart1"/>
    <dgm:cxn modelId="{EA9D2D5F-602C-4369-A54C-19D77DEFB584}" type="presParOf" srcId="{DB9E154E-35C4-4C33-9F8F-3F555096D111}" destId="{7EBA3CFA-49FC-422E-A95A-630631766FBE}" srcOrd="1" destOrd="0" presId="urn:microsoft.com/office/officeart/2005/8/layout/orgChart1"/>
    <dgm:cxn modelId="{F7F05EF3-9CCC-4B06-9AC0-8CF611DDCE45}" type="presParOf" srcId="{DB9E154E-35C4-4C33-9F8F-3F555096D111}" destId="{3C3D4381-C80B-4819-AA2F-AE638575C398}" srcOrd="2" destOrd="0" presId="urn:microsoft.com/office/officeart/2005/8/layout/orgChart1"/>
    <dgm:cxn modelId="{01F3018B-7219-4FA2-869E-2101BC2DABD4}" type="presParOf" srcId="{1D05BFEB-A986-43B1-8E18-F1ECFE1D7AEB}" destId="{9D110BC8-0C54-439E-9CF4-916BFEE078DA}" srcOrd="2" destOrd="0" presId="urn:microsoft.com/office/officeart/2005/8/layout/orgChart1"/>
    <dgm:cxn modelId="{5EFB1368-3D1B-4D98-9576-F9E3BFA49C29}" type="presParOf" srcId="{7312AC39-E417-487F-91DA-21C25187F1EF}" destId="{2D3BC5E4-A677-4057-BDCE-081408780980}" srcOrd="2" destOrd="0" presId="urn:microsoft.com/office/officeart/2005/8/layout/orgChart1"/>
    <dgm:cxn modelId="{A3BCB2CE-35BA-4E8E-82BC-4251EF217343}" type="presParOf" srcId="{4181AC13-5434-43DB-9C67-C75B4A076B5B}" destId="{812B39B5-09C3-4C68-B126-4DDB9DCA62EE}" srcOrd="6" destOrd="0" presId="urn:microsoft.com/office/officeart/2005/8/layout/orgChart1"/>
    <dgm:cxn modelId="{6D4F84E8-5DE5-465A-964F-580BC68D0434}" type="presParOf" srcId="{4181AC13-5434-43DB-9C67-C75B4A076B5B}" destId="{4FF9D12C-2C16-429A-80DF-8DF62F056E45}" srcOrd="7" destOrd="0" presId="urn:microsoft.com/office/officeart/2005/8/layout/orgChart1"/>
    <dgm:cxn modelId="{33ED679A-70E5-49E4-BAE7-9BB47026DBF1}" type="presParOf" srcId="{4FF9D12C-2C16-429A-80DF-8DF62F056E45}" destId="{0A1739B2-4361-4948-8E11-25F6C56735AA}" srcOrd="0" destOrd="0" presId="urn:microsoft.com/office/officeart/2005/8/layout/orgChart1"/>
    <dgm:cxn modelId="{52BC3359-62F6-451E-91EE-8622B5C2C17E}" type="presParOf" srcId="{0A1739B2-4361-4948-8E11-25F6C56735AA}" destId="{44A08516-1CA9-4778-9812-CA5980B581E2}" srcOrd="0" destOrd="0" presId="urn:microsoft.com/office/officeart/2005/8/layout/orgChart1"/>
    <dgm:cxn modelId="{52982BF1-1440-4143-83A7-842042977612}" type="presParOf" srcId="{0A1739B2-4361-4948-8E11-25F6C56735AA}" destId="{D1481862-CFF8-4570-8725-8635B19F65A2}" srcOrd="1" destOrd="0" presId="urn:microsoft.com/office/officeart/2005/8/layout/orgChart1"/>
    <dgm:cxn modelId="{E2F15C43-C313-44B0-B846-22E6D85DB1EA}" type="presParOf" srcId="{4FF9D12C-2C16-429A-80DF-8DF62F056E45}" destId="{EDACB82C-13F0-4D5E-9D40-3AFB9BA4C022}" srcOrd="1" destOrd="0" presId="urn:microsoft.com/office/officeart/2005/8/layout/orgChart1"/>
    <dgm:cxn modelId="{22EF62E2-4BCB-4A15-BD19-FADBA0D2B656}" type="presParOf" srcId="{4FF9D12C-2C16-429A-80DF-8DF62F056E45}" destId="{08A0612A-51BE-4589-BA70-0F1A6365323E}" srcOrd="2" destOrd="0" presId="urn:microsoft.com/office/officeart/2005/8/layout/orgChart1"/>
    <dgm:cxn modelId="{A846A182-DCD1-4D1C-9D81-DC050D89C25E}" type="presParOf" srcId="{432848EC-9864-4F97-9E09-3115DF4995A0}" destId="{1A127D5C-D314-47CB-AD8A-13D0D7686AF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B39B5-09C3-4C68-B126-4DDB9DCA62EE}">
      <dsp:nvSpPr>
        <dsp:cNvPr id="0" name=""/>
        <dsp:cNvSpPr/>
      </dsp:nvSpPr>
      <dsp:spPr>
        <a:xfrm>
          <a:off x="1106858" y="563366"/>
          <a:ext cx="326167" cy="3434402"/>
        </a:xfrm>
        <a:custGeom>
          <a:avLst/>
          <a:gdLst/>
          <a:ahLst/>
          <a:cxnLst/>
          <a:rect l="0" t="0" r="0" b="0"/>
          <a:pathLst>
            <a:path>
              <a:moveTo>
                <a:pt x="0" y="0"/>
              </a:moveTo>
              <a:lnTo>
                <a:pt x="0" y="3434402"/>
              </a:lnTo>
              <a:lnTo>
                <a:pt x="326167" y="34344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7AEE61-B569-4C1D-A33C-4A988603DC22}">
      <dsp:nvSpPr>
        <dsp:cNvPr id="0" name=""/>
        <dsp:cNvSpPr/>
      </dsp:nvSpPr>
      <dsp:spPr>
        <a:xfrm>
          <a:off x="2813714" y="3394918"/>
          <a:ext cx="2555144" cy="157928"/>
        </a:xfrm>
        <a:custGeom>
          <a:avLst/>
          <a:gdLst/>
          <a:ahLst/>
          <a:cxnLst/>
          <a:rect l="0" t="0" r="0" b="0"/>
          <a:pathLst>
            <a:path>
              <a:moveTo>
                <a:pt x="0" y="0"/>
              </a:moveTo>
              <a:lnTo>
                <a:pt x="0" y="157928"/>
              </a:lnTo>
              <a:lnTo>
                <a:pt x="2555144" y="1579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4489D2-92C7-4955-ACB8-9D94C01083B2}">
      <dsp:nvSpPr>
        <dsp:cNvPr id="0" name=""/>
        <dsp:cNvSpPr/>
      </dsp:nvSpPr>
      <dsp:spPr>
        <a:xfrm>
          <a:off x="1735972" y="2772762"/>
          <a:ext cx="821577" cy="365082"/>
        </a:xfrm>
        <a:custGeom>
          <a:avLst/>
          <a:gdLst/>
          <a:ahLst/>
          <a:cxnLst/>
          <a:rect l="0" t="0" r="0" b="0"/>
          <a:pathLst>
            <a:path>
              <a:moveTo>
                <a:pt x="0" y="0"/>
              </a:moveTo>
              <a:lnTo>
                <a:pt x="0" y="365082"/>
              </a:lnTo>
              <a:lnTo>
                <a:pt x="821577" y="36508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47C473-1A21-47D7-921E-B163287EBBF6}">
      <dsp:nvSpPr>
        <dsp:cNvPr id="0" name=""/>
        <dsp:cNvSpPr/>
      </dsp:nvSpPr>
      <dsp:spPr>
        <a:xfrm>
          <a:off x="1106858" y="563366"/>
          <a:ext cx="326167" cy="1947127"/>
        </a:xfrm>
        <a:custGeom>
          <a:avLst/>
          <a:gdLst/>
          <a:ahLst/>
          <a:cxnLst/>
          <a:rect l="0" t="0" r="0" b="0"/>
          <a:pathLst>
            <a:path>
              <a:moveTo>
                <a:pt x="0" y="0"/>
              </a:moveTo>
              <a:lnTo>
                <a:pt x="0" y="1947127"/>
              </a:lnTo>
              <a:lnTo>
                <a:pt x="326167" y="194712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9853FB-0C4E-4D46-B461-6356C3119AAA}">
      <dsp:nvSpPr>
        <dsp:cNvPr id="0" name=""/>
        <dsp:cNvSpPr/>
      </dsp:nvSpPr>
      <dsp:spPr>
        <a:xfrm>
          <a:off x="1738787" y="1873212"/>
          <a:ext cx="3348939" cy="181431"/>
        </a:xfrm>
        <a:custGeom>
          <a:avLst/>
          <a:gdLst/>
          <a:ahLst/>
          <a:cxnLst/>
          <a:rect l="0" t="0" r="0" b="0"/>
          <a:pathLst>
            <a:path>
              <a:moveTo>
                <a:pt x="0" y="0"/>
              </a:moveTo>
              <a:lnTo>
                <a:pt x="0" y="181431"/>
              </a:lnTo>
              <a:lnTo>
                <a:pt x="3348939" y="18143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6D36EF-0A7E-412A-B51B-EACEB3E50147}">
      <dsp:nvSpPr>
        <dsp:cNvPr id="0" name=""/>
        <dsp:cNvSpPr/>
      </dsp:nvSpPr>
      <dsp:spPr>
        <a:xfrm>
          <a:off x="1106858" y="563366"/>
          <a:ext cx="326167" cy="1075657"/>
        </a:xfrm>
        <a:custGeom>
          <a:avLst/>
          <a:gdLst/>
          <a:ahLst/>
          <a:cxnLst/>
          <a:rect l="0" t="0" r="0" b="0"/>
          <a:pathLst>
            <a:path>
              <a:moveTo>
                <a:pt x="0" y="0"/>
              </a:moveTo>
              <a:lnTo>
                <a:pt x="0" y="1075657"/>
              </a:lnTo>
              <a:lnTo>
                <a:pt x="326167" y="10756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2F1D0-9163-4AD1-B392-DB828F6A84DE}">
      <dsp:nvSpPr>
        <dsp:cNvPr id="0" name=""/>
        <dsp:cNvSpPr/>
      </dsp:nvSpPr>
      <dsp:spPr>
        <a:xfrm>
          <a:off x="1106858" y="563366"/>
          <a:ext cx="293198" cy="385480"/>
        </a:xfrm>
        <a:custGeom>
          <a:avLst/>
          <a:gdLst/>
          <a:ahLst/>
          <a:cxnLst/>
          <a:rect l="0" t="0" r="0" b="0"/>
          <a:pathLst>
            <a:path>
              <a:moveTo>
                <a:pt x="0" y="0"/>
              </a:moveTo>
              <a:lnTo>
                <a:pt x="0" y="385480"/>
              </a:lnTo>
              <a:lnTo>
                <a:pt x="293198" y="38548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32F88-70D1-485D-BCBB-53F2E597605D}">
      <dsp:nvSpPr>
        <dsp:cNvPr id="0" name=""/>
        <dsp:cNvSpPr/>
      </dsp:nvSpPr>
      <dsp:spPr>
        <a:xfrm>
          <a:off x="826198" y="68154"/>
          <a:ext cx="2806602" cy="495211"/>
        </a:xfrm>
        <a:prstGeom prst="rect">
          <a:avLst/>
        </a:prstGeom>
        <a:solidFill>
          <a:srgbClr val="008000"/>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kern="1200" cap="none" normalizeH="0" baseline="0" dirty="0" smtClean="0">
              <a:ln/>
              <a:solidFill>
                <a:srgbClr val="FFFF00"/>
              </a:solidFill>
              <a:effectLst/>
              <a:latin typeface="Arial" charset="0"/>
              <a:ea typeface="標楷體" pitchFamily="65" charset="-120"/>
            </a:rPr>
            <a:t>台灣港建股份有限公司</a:t>
          </a:r>
        </a:p>
      </dsp:txBody>
      <dsp:txXfrm>
        <a:off x="826198" y="68154"/>
        <a:ext cx="2806602" cy="495211"/>
      </dsp:txXfrm>
    </dsp:sp>
    <dsp:sp modelId="{94A34BA0-A579-40F0-B3BF-4FD332EDDE42}">
      <dsp:nvSpPr>
        <dsp:cNvPr id="0" name=""/>
        <dsp:cNvSpPr/>
      </dsp:nvSpPr>
      <dsp:spPr>
        <a:xfrm>
          <a:off x="1400056" y="688417"/>
          <a:ext cx="3054054" cy="520858"/>
        </a:xfrm>
        <a:prstGeom prst="rect">
          <a:avLst/>
        </a:prstGeom>
        <a:solidFill>
          <a:srgbClr val="008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effectLst/>
              <a:latin typeface="標楷體" pitchFamily="65" charset="-120"/>
              <a:ea typeface="標楷體" pitchFamily="65" charset="-120"/>
            </a:rPr>
            <a:t>港建日置</a:t>
          </a:r>
          <a:r>
            <a:rPr kumimoji="0" lang="en-US" altLang="zh-TW" sz="1800" b="1" i="0" u="none" strike="noStrike" kern="1200" cap="none" normalizeH="0" baseline="0" dirty="0" smtClean="0">
              <a:ln/>
              <a:effectLst/>
              <a:latin typeface="標楷體" pitchFamily="65" charset="-120"/>
              <a:ea typeface="標楷體" pitchFamily="65" charset="-120"/>
            </a:rPr>
            <a:t>(</a:t>
          </a:r>
          <a:r>
            <a:rPr kumimoji="0" lang="zh-TW" altLang="en-US" sz="1800" b="1" i="0" u="none" strike="noStrike" kern="1200" cap="none" normalizeH="0" baseline="0" dirty="0" smtClean="0">
              <a:ln/>
              <a:effectLst/>
              <a:latin typeface="標楷體" pitchFamily="65" charset="-120"/>
              <a:ea typeface="標楷體" pitchFamily="65" charset="-120"/>
            </a:rPr>
            <a:t>股</a:t>
          </a:r>
          <a:r>
            <a:rPr kumimoji="0" lang="en-US" altLang="zh-TW" sz="1800" b="1" i="0" u="none" strike="noStrike" kern="1200" cap="none" normalizeH="0" baseline="0" dirty="0" smtClean="0">
              <a:ln/>
              <a:effectLst/>
              <a:latin typeface="標楷體" pitchFamily="65" charset="-120"/>
              <a:ea typeface="標楷體" pitchFamily="65" charset="-120"/>
            </a:rPr>
            <a:t>)</a:t>
          </a:r>
          <a:r>
            <a:rPr kumimoji="0" lang="zh-TW" altLang="en-US" sz="1800" b="1" i="0" u="none" strike="noStrike" kern="1200" cap="none" normalizeH="0" baseline="0" dirty="0" smtClean="0">
              <a:ln/>
              <a:effectLst/>
              <a:latin typeface="標楷體" pitchFamily="65" charset="-120"/>
              <a:ea typeface="標楷體" pitchFamily="65" charset="-120"/>
            </a:rPr>
            <a:t>有限公司</a:t>
          </a:r>
        </a:p>
      </dsp:txBody>
      <dsp:txXfrm>
        <a:off x="1400056" y="688417"/>
        <a:ext cx="3054054" cy="520858"/>
      </dsp:txXfrm>
    </dsp:sp>
    <dsp:sp modelId="{31B524E4-7E3E-48CA-8A2E-9B29F60D6E06}">
      <dsp:nvSpPr>
        <dsp:cNvPr id="0" name=""/>
        <dsp:cNvSpPr/>
      </dsp:nvSpPr>
      <dsp:spPr>
        <a:xfrm>
          <a:off x="1433026" y="1404833"/>
          <a:ext cx="3057614" cy="468378"/>
        </a:xfrm>
        <a:prstGeom prst="rect">
          <a:avLst/>
        </a:prstGeom>
        <a:solidFill>
          <a:srgbClr val="008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kern="1200" cap="none" normalizeH="0" baseline="0" dirty="0" smtClean="0">
              <a:ln/>
              <a:effectLst/>
              <a:latin typeface="Arial" charset="0"/>
              <a:ea typeface="標楷體" pitchFamily="65" charset="-120"/>
            </a:rPr>
            <a:t>香港台灣港建股份有限公司</a:t>
          </a:r>
        </a:p>
      </dsp:txBody>
      <dsp:txXfrm>
        <a:off x="1433026" y="1404833"/>
        <a:ext cx="3057614" cy="468378"/>
      </dsp:txXfrm>
    </dsp:sp>
    <dsp:sp modelId="{FDD9E650-C7C2-4704-AF63-89C53A0FEB14}">
      <dsp:nvSpPr>
        <dsp:cNvPr id="0" name=""/>
        <dsp:cNvSpPr/>
      </dsp:nvSpPr>
      <dsp:spPr>
        <a:xfrm>
          <a:off x="5087727" y="1756247"/>
          <a:ext cx="2753163" cy="596793"/>
        </a:xfrm>
        <a:prstGeom prst="rect">
          <a:avLst/>
        </a:prstGeom>
        <a:solidFill>
          <a:srgbClr val="008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kern="1200" cap="none" normalizeH="0" baseline="0" dirty="0" smtClean="0">
              <a:ln/>
              <a:effectLst/>
              <a:latin typeface="標楷體" pitchFamily="65" charset="-120"/>
              <a:ea typeface="標楷體" pitchFamily="65" charset="-120"/>
            </a:rPr>
            <a:t>港建科技</a:t>
          </a:r>
          <a:r>
            <a:rPr kumimoji="1" lang="en-US" altLang="zh-TW" sz="1800" b="1" i="0" u="none" strike="noStrike" kern="1200" cap="none" normalizeH="0" baseline="0" dirty="0" smtClean="0">
              <a:ln/>
              <a:effectLst/>
              <a:latin typeface="標楷體" pitchFamily="65" charset="-120"/>
              <a:ea typeface="標楷體" pitchFamily="65" charset="-120"/>
            </a:rPr>
            <a:t>(</a:t>
          </a:r>
          <a:r>
            <a:rPr kumimoji="1" lang="zh-TW" altLang="en-US" sz="1800" b="1" i="0" u="none" strike="noStrike" kern="1200" cap="none" normalizeH="0" baseline="0" dirty="0" smtClean="0">
              <a:ln/>
              <a:effectLst/>
              <a:latin typeface="標楷體" pitchFamily="65" charset="-120"/>
              <a:ea typeface="標楷體" pitchFamily="65" charset="-120"/>
            </a:rPr>
            <a:t>蘇州</a:t>
          </a:r>
          <a:r>
            <a:rPr kumimoji="1" lang="en-US" altLang="zh-TW" sz="1800" b="1" i="0" u="none" strike="noStrike" kern="1200" cap="none" normalizeH="0" baseline="0" dirty="0" smtClean="0">
              <a:ln/>
              <a:effectLst/>
              <a:latin typeface="標楷體" pitchFamily="65" charset="-120"/>
              <a:ea typeface="標楷體" pitchFamily="65" charset="-120"/>
            </a:rPr>
            <a:t>)</a:t>
          </a:r>
          <a:r>
            <a:rPr kumimoji="1" lang="zh-TW" altLang="en-US" sz="1800" b="1" i="0" u="none" strike="noStrike" kern="1200" cap="none" normalizeH="0" baseline="0" dirty="0" smtClean="0">
              <a:ln/>
              <a:effectLst/>
              <a:latin typeface="標楷體" pitchFamily="65" charset="-120"/>
              <a:ea typeface="標楷體" pitchFamily="65" charset="-120"/>
            </a:rPr>
            <a:t>有限公司</a:t>
          </a:r>
        </a:p>
      </dsp:txBody>
      <dsp:txXfrm>
        <a:off x="5087727" y="1756247"/>
        <a:ext cx="2753163" cy="596793"/>
      </dsp:txXfrm>
    </dsp:sp>
    <dsp:sp modelId="{C1DCE01A-9677-4D60-B796-B5D9D877F1EC}">
      <dsp:nvSpPr>
        <dsp:cNvPr id="0" name=""/>
        <dsp:cNvSpPr/>
      </dsp:nvSpPr>
      <dsp:spPr>
        <a:xfrm>
          <a:off x="1433026" y="2248225"/>
          <a:ext cx="3029464" cy="524536"/>
        </a:xfrm>
        <a:prstGeom prst="rect">
          <a:avLst/>
        </a:prstGeom>
        <a:solidFill>
          <a:srgbClr val="008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kern="1200" cap="none" normalizeH="0" baseline="0" dirty="0" smtClean="0">
              <a:ln/>
              <a:effectLst/>
              <a:latin typeface="Arial" charset="0"/>
              <a:ea typeface="標楷體" pitchFamily="65" charset="-120"/>
            </a:rPr>
            <a:t>進展控股有限公司</a:t>
          </a:r>
        </a:p>
      </dsp:txBody>
      <dsp:txXfrm>
        <a:off x="1433026" y="2248225"/>
        <a:ext cx="3029464" cy="524536"/>
      </dsp:txXfrm>
    </dsp:sp>
    <dsp:sp modelId="{B279D695-95A7-4C85-A943-281D18AFFC86}">
      <dsp:nvSpPr>
        <dsp:cNvPr id="0" name=""/>
        <dsp:cNvSpPr/>
      </dsp:nvSpPr>
      <dsp:spPr>
        <a:xfrm>
          <a:off x="2557549" y="2880770"/>
          <a:ext cx="2561642" cy="514147"/>
        </a:xfrm>
        <a:prstGeom prst="rect">
          <a:avLst/>
        </a:prstGeom>
        <a:solidFill>
          <a:srgbClr val="008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kern="1200" cap="none" normalizeH="0" baseline="0" dirty="0" smtClean="0">
              <a:ln/>
              <a:effectLst/>
              <a:latin typeface="標楷體" pitchFamily="65" charset="-120"/>
              <a:ea typeface="標楷體" pitchFamily="65" charset="-120"/>
            </a:rPr>
            <a:t>建置國際</a:t>
          </a:r>
          <a:r>
            <a:rPr kumimoji="1" lang="en-US" altLang="zh-TW" sz="1800" b="1" i="0" u="none" strike="noStrike" kern="1200" cap="none" normalizeH="0" baseline="0" dirty="0" smtClean="0">
              <a:ln/>
              <a:effectLst/>
              <a:latin typeface="標楷體" pitchFamily="65" charset="-120"/>
              <a:ea typeface="標楷體" pitchFamily="65" charset="-120"/>
            </a:rPr>
            <a:t>(</a:t>
          </a:r>
          <a:r>
            <a:rPr kumimoji="1" lang="zh-TW" altLang="en-US" sz="1800" b="1" i="0" u="none" strike="noStrike" kern="1200" cap="none" normalizeH="0" baseline="0" dirty="0" smtClean="0">
              <a:ln/>
              <a:effectLst/>
              <a:latin typeface="標楷體" pitchFamily="65" charset="-120"/>
              <a:ea typeface="標楷體" pitchFamily="65" charset="-120"/>
            </a:rPr>
            <a:t>股</a:t>
          </a:r>
          <a:r>
            <a:rPr kumimoji="1" lang="en-US" altLang="zh-TW" sz="1800" b="1" i="0" u="none" strike="noStrike" kern="1200" cap="none" normalizeH="0" baseline="0" dirty="0" smtClean="0">
              <a:ln/>
              <a:effectLst/>
              <a:latin typeface="標楷體" pitchFamily="65" charset="-120"/>
              <a:ea typeface="標楷體" pitchFamily="65" charset="-120"/>
            </a:rPr>
            <a:t>)</a:t>
          </a:r>
          <a:r>
            <a:rPr kumimoji="1" lang="zh-TW" altLang="en-US" sz="1800" b="1" i="0" u="none" strike="noStrike" kern="1200" cap="none" normalizeH="0" baseline="0" dirty="0" smtClean="0">
              <a:ln/>
              <a:effectLst/>
              <a:latin typeface="標楷體" pitchFamily="65" charset="-120"/>
              <a:ea typeface="標楷體" pitchFamily="65" charset="-120"/>
            </a:rPr>
            <a:t>有限公司</a:t>
          </a:r>
        </a:p>
      </dsp:txBody>
      <dsp:txXfrm>
        <a:off x="2557549" y="2880770"/>
        <a:ext cx="2561642" cy="514147"/>
      </dsp:txXfrm>
    </dsp:sp>
    <dsp:sp modelId="{7C60A9EF-0ED1-41E5-9EBA-B89AC72B81F1}">
      <dsp:nvSpPr>
        <dsp:cNvPr id="0" name=""/>
        <dsp:cNvSpPr/>
      </dsp:nvSpPr>
      <dsp:spPr>
        <a:xfrm>
          <a:off x="5368858" y="3302467"/>
          <a:ext cx="2500127" cy="500758"/>
        </a:xfrm>
        <a:prstGeom prst="rect">
          <a:avLst/>
        </a:prstGeom>
        <a:solidFill>
          <a:srgbClr val="008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kern="1200" cap="none" normalizeH="0" baseline="0" dirty="0" smtClean="0">
              <a:ln/>
              <a:effectLst/>
              <a:latin typeface="Arial" charset="0"/>
              <a:ea typeface="標楷體" pitchFamily="65" charset="-120"/>
            </a:rPr>
            <a:t>建置科技有限公司</a:t>
          </a:r>
        </a:p>
      </dsp:txBody>
      <dsp:txXfrm>
        <a:off x="5368858" y="3302467"/>
        <a:ext cx="2500127" cy="500758"/>
      </dsp:txXfrm>
    </dsp:sp>
    <dsp:sp modelId="{44A08516-1CA9-4778-9812-CA5980B581E2}">
      <dsp:nvSpPr>
        <dsp:cNvPr id="0" name=""/>
        <dsp:cNvSpPr/>
      </dsp:nvSpPr>
      <dsp:spPr>
        <a:xfrm>
          <a:off x="1433026" y="3724162"/>
          <a:ext cx="2895310" cy="547211"/>
        </a:xfrm>
        <a:prstGeom prst="rect">
          <a:avLst/>
        </a:prstGeom>
        <a:solidFill>
          <a:srgbClr val="008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kern="1200" cap="none" normalizeH="0" baseline="0" dirty="0" smtClean="0">
              <a:ln/>
              <a:effectLst/>
              <a:latin typeface="標楷體" pitchFamily="65" charset="-120"/>
              <a:ea typeface="標楷體" pitchFamily="65" charset="-120"/>
            </a:rPr>
            <a:t>建大科技</a:t>
          </a:r>
          <a:r>
            <a:rPr kumimoji="1" lang="en-US" altLang="zh-TW" sz="1800" b="1" i="0" u="none" strike="noStrike" kern="1200" cap="none" normalizeH="0" baseline="0" dirty="0" smtClean="0">
              <a:ln/>
              <a:effectLst/>
              <a:latin typeface="標楷體" pitchFamily="65" charset="-120"/>
              <a:ea typeface="標楷體" pitchFamily="65" charset="-120"/>
            </a:rPr>
            <a:t>(</a:t>
          </a:r>
          <a:r>
            <a:rPr kumimoji="1" lang="zh-TW" altLang="en-US" sz="1800" b="1" i="0" u="none" strike="noStrike" kern="1200" cap="none" normalizeH="0" baseline="0" dirty="0" smtClean="0">
              <a:ln/>
              <a:effectLst/>
              <a:latin typeface="標楷體" pitchFamily="65" charset="-120"/>
              <a:ea typeface="標楷體" pitchFamily="65" charset="-120"/>
            </a:rPr>
            <a:t>股</a:t>
          </a:r>
          <a:r>
            <a:rPr kumimoji="1" lang="en-US" altLang="zh-TW" sz="1800" b="1" i="0" u="none" strike="noStrike" kern="1200" cap="none" normalizeH="0" baseline="0" dirty="0" smtClean="0">
              <a:ln/>
              <a:effectLst/>
              <a:latin typeface="標楷體" pitchFamily="65" charset="-120"/>
              <a:ea typeface="標楷體" pitchFamily="65" charset="-120"/>
            </a:rPr>
            <a:t>)</a:t>
          </a:r>
          <a:r>
            <a:rPr kumimoji="1" lang="zh-TW" altLang="en-US" sz="1800" b="1" i="0" u="none" strike="noStrike" kern="1200" cap="none" normalizeH="0" baseline="0" dirty="0" smtClean="0">
              <a:ln/>
              <a:effectLst/>
              <a:latin typeface="標楷體" pitchFamily="65" charset="-120"/>
              <a:ea typeface="標楷體" pitchFamily="65" charset="-120"/>
            </a:rPr>
            <a:t>有限公司</a:t>
          </a:r>
        </a:p>
      </dsp:txBody>
      <dsp:txXfrm>
        <a:off x="1433026" y="3724162"/>
        <a:ext cx="2895310" cy="5472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image" Target="../media/image79.png"/><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246787" name="Rectangle 3"/>
          <p:cNvSpPr>
            <a:spLocks noGrp="1" noChangeArrowheads="1"/>
          </p:cNvSpPr>
          <p:nvPr>
            <p:ph type="dt" sz="quarter"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246788" name="Rectangle 4"/>
          <p:cNvSpPr>
            <a:spLocks noGrp="1" noChangeArrowheads="1"/>
          </p:cNvSpPr>
          <p:nvPr>
            <p:ph type="ftr" sz="quarter" idx="2"/>
          </p:nvPr>
        </p:nvSpPr>
        <p:spPr bwMode="auto">
          <a:xfrm>
            <a:off x="0"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246789" name="Rectangle 5"/>
          <p:cNvSpPr>
            <a:spLocks noGrp="1" noChangeArrowheads="1"/>
          </p:cNvSpPr>
          <p:nvPr>
            <p:ph type="sldNum" sz="quarter" idx="3"/>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D2E6DA5-AAED-43D2-9291-FEB4EBDA6936}" type="slidenum">
              <a:rPr lang="zh-TW" altLang="en-US"/>
              <a:pPr>
                <a:defRPr/>
              </a:pPr>
              <a:t>‹#›</a:t>
            </a:fld>
            <a:endParaRPr lang="en-US" altLang="zh-TW"/>
          </a:p>
        </p:txBody>
      </p:sp>
    </p:spTree>
    <p:extLst>
      <p:ext uri="{BB962C8B-B14F-4D97-AF65-F5344CB8AC3E}">
        <p14:creationId xmlns:p14="http://schemas.microsoft.com/office/powerpoint/2010/main" val="3352872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defRPr sz="1200"/>
            </a:lvl1pPr>
          </a:lstStyle>
          <a:p>
            <a:pPr>
              <a:defRPr/>
            </a:pPr>
            <a:endParaRPr lang="en-US" altLang="zh-TW"/>
          </a:p>
        </p:txBody>
      </p:sp>
      <p:sp>
        <p:nvSpPr>
          <p:cNvPr id="3075" name="Rectangle 3"/>
          <p:cNvSpPr>
            <a:spLocks noGrp="1" noChangeArrowheads="1"/>
          </p:cNvSpPr>
          <p:nvPr>
            <p:ph type="dt"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defRPr sz="1200"/>
            </a:lvl1pPr>
          </a:lstStyle>
          <a:p>
            <a:pPr>
              <a:defRPr/>
            </a:pPr>
            <a:endParaRPr lang="en-US" altLang="zh-TW"/>
          </a:p>
        </p:txBody>
      </p:sp>
      <p:sp>
        <p:nvSpPr>
          <p:cNvPr id="32772" name="Rectangle 4"/>
          <p:cNvSpPr>
            <a:spLocks noGrp="1" noRot="1" noChangeAspect="1" noChangeArrowheads="1"/>
          </p:cNvSpPr>
          <p:nvPr>
            <p:ph type="sldImg" idx="2"/>
          </p:nvPr>
        </p:nvSpPr>
        <p:spPr bwMode="auto">
          <a:xfrm>
            <a:off x="931863" y="741363"/>
            <a:ext cx="4935537" cy="370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79450" y="4689475"/>
            <a:ext cx="5438775"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ctr"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078" name="Rectangle 6"/>
          <p:cNvSpPr>
            <a:spLocks noGrp="1" noChangeArrowheads="1"/>
          </p:cNvSpPr>
          <p:nvPr>
            <p:ph type="ftr" sz="quarter" idx="4"/>
          </p:nvPr>
        </p:nvSpPr>
        <p:spPr bwMode="auto">
          <a:xfrm>
            <a:off x="0"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defRPr sz="1200"/>
            </a:lvl1pPr>
          </a:lstStyle>
          <a:p>
            <a:pPr>
              <a:defRPr/>
            </a:pPr>
            <a:endParaRPr lang="en-US" altLang="zh-TW"/>
          </a:p>
        </p:txBody>
      </p:sp>
      <p:sp>
        <p:nvSpPr>
          <p:cNvPr id="3079" name="Rectangle 7"/>
          <p:cNvSpPr>
            <a:spLocks noGrp="1" noChangeArrowheads="1"/>
          </p:cNvSpPr>
          <p:nvPr>
            <p:ph type="sldNum" sz="quarter" idx="5"/>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r">
              <a:defRPr sz="1200"/>
            </a:lvl1pPr>
          </a:lstStyle>
          <a:p>
            <a:pPr>
              <a:defRPr/>
            </a:pPr>
            <a:fld id="{2F3A6932-171D-43CF-B3FD-FE14E5BB7BFB}" type="slidenum">
              <a:rPr lang="zh-TW" altLang="en-US"/>
              <a:pPr>
                <a:defRPr/>
              </a:pPr>
              <a:t>‹#›</a:t>
            </a:fld>
            <a:endParaRPr lang="en-US" altLang="zh-TW"/>
          </a:p>
        </p:txBody>
      </p:sp>
    </p:spTree>
    <p:extLst>
      <p:ext uri="{BB962C8B-B14F-4D97-AF65-F5344CB8AC3E}">
        <p14:creationId xmlns:p14="http://schemas.microsoft.com/office/powerpoint/2010/main" val="3669387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新細明體" pitchFamily="18" charset="-120"/>
              </a:defRPr>
            </a:lvl1pPr>
            <a:lvl2pPr marL="742950" indent="-285750" eaLnBrk="0" hangingPunct="0">
              <a:spcBef>
                <a:spcPct val="30000"/>
              </a:spcBef>
              <a:defRPr sz="1200">
                <a:solidFill>
                  <a:schemeClr val="tx1"/>
                </a:solidFill>
                <a:latin typeface="Arial" charset="0"/>
                <a:ea typeface="新細明體" pitchFamily="18" charset="-120"/>
              </a:defRPr>
            </a:lvl2pPr>
            <a:lvl3pPr marL="1143000" indent="-228600" eaLnBrk="0" hangingPunct="0">
              <a:spcBef>
                <a:spcPct val="30000"/>
              </a:spcBef>
              <a:defRPr sz="1200">
                <a:solidFill>
                  <a:schemeClr val="tx1"/>
                </a:solidFill>
                <a:latin typeface="Arial" charset="0"/>
                <a:ea typeface="新細明體" pitchFamily="18" charset="-120"/>
              </a:defRPr>
            </a:lvl3pPr>
            <a:lvl4pPr marL="1600200" indent="-228600" eaLnBrk="0" hangingPunct="0">
              <a:spcBef>
                <a:spcPct val="30000"/>
              </a:spcBef>
              <a:defRPr sz="1200">
                <a:solidFill>
                  <a:schemeClr val="tx1"/>
                </a:solidFill>
                <a:latin typeface="Arial" charset="0"/>
                <a:ea typeface="新細明體" pitchFamily="18" charset="-120"/>
              </a:defRPr>
            </a:lvl4pPr>
            <a:lvl5pPr marL="2057400" indent="-228600" eaLnBrk="0" hangingPunct="0">
              <a:spcBef>
                <a:spcPct val="30000"/>
              </a:spcBef>
              <a:defRPr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sz="1200">
                <a:solidFill>
                  <a:schemeClr val="tx1"/>
                </a:solidFill>
                <a:latin typeface="Arial" charset="0"/>
                <a:ea typeface="新細明體" pitchFamily="18" charset="-120"/>
              </a:defRPr>
            </a:lvl9pPr>
          </a:lstStyle>
          <a:p>
            <a:pPr eaLnBrk="1" hangingPunct="1">
              <a:spcBef>
                <a:spcPct val="0"/>
              </a:spcBef>
            </a:pPr>
            <a:fld id="{6FB50554-4952-42D0-A86E-495CDD2EE36D}" type="slidenum">
              <a:rPr lang="zh-TW" altLang="en-US" smtClean="0"/>
              <a:pPr eaLnBrk="1" hangingPunct="1">
                <a:spcBef>
                  <a:spcPct val="0"/>
                </a:spcBef>
              </a:pPr>
              <a:t>1</a:t>
            </a:fld>
            <a:endParaRPr lang="en-US" altLang="zh-TW" smtClean="0"/>
          </a:p>
        </p:txBody>
      </p:sp>
      <p:sp>
        <p:nvSpPr>
          <p:cNvPr id="33795" name="Rectangle 2"/>
          <p:cNvSpPr>
            <a:spLocks noGrp="1" noRot="1" noChangeAspect="1" noChangeArrowheads="1" noTextEdit="1"/>
          </p:cNvSpPr>
          <p:nvPr>
            <p:ph type="sldImg"/>
          </p:nvPr>
        </p:nvSpPr>
        <p:spPr/>
      </p:sp>
      <p:sp>
        <p:nvSpPr>
          <p:cNvPr id="33796" name="Rectangle 3"/>
          <p:cNvSpPr>
            <a:spLocks noGrp="1" noRot="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71290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20000"/>
              </a:lnSpc>
              <a:buSzPct val="80000"/>
              <a:buFont typeface="Wingdings" panose="05000000000000000000" pitchFamily="2" charset="2"/>
              <a:buChar char="u"/>
            </a:pPr>
            <a:r>
              <a:rPr lang="en-US" altLang="zh-TW" sz="1200" b="1" dirty="0" smtClean="0">
                <a:solidFill>
                  <a:srgbClr val="006600"/>
                </a:solidFill>
                <a:latin typeface="Arial Rounded MT Bold" panose="020F0704030504030204" pitchFamily="34" charset="0"/>
                <a:ea typeface="標楷體" panose="03000509000000000000" pitchFamily="65" charset="-120"/>
              </a:rPr>
              <a:t>2008~2010</a:t>
            </a:r>
            <a:r>
              <a:rPr lang="zh-TW" altLang="en-US" sz="1200" b="1" dirty="0" smtClean="0">
                <a:solidFill>
                  <a:srgbClr val="006600"/>
                </a:solidFill>
                <a:latin typeface="Arial Rounded MT Bold" panose="020F0704030504030204" pitchFamily="34" charset="0"/>
                <a:ea typeface="標楷體" panose="03000509000000000000" pitchFamily="65" charset="-120"/>
              </a:rPr>
              <a:t>年連續三年入選</a:t>
            </a:r>
            <a:r>
              <a:rPr lang="en-US" altLang="zh-TW" sz="1200" b="1" dirty="0" smtClean="0">
                <a:solidFill>
                  <a:srgbClr val="006600"/>
                </a:solidFill>
                <a:latin typeface="Arial Rounded MT Bold" panose="020F0704030504030204" pitchFamily="34" charset="0"/>
                <a:ea typeface="標楷體" panose="03000509000000000000" pitchFamily="65" charset="-120"/>
              </a:rPr>
              <a:t>《</a:t>
            </a:r>
            <a:r>
              <a:rPr lang="zh-TW" altLang="en-US" sz="1200" b="1" dirty="0" smtClean="0">
                <a:solidFill>
                  <a:srgbClr val="006600"/>
                </a:solidFill>
                <a:latin typeface="Arial Rounded MT Bold" panose="020F0704030504030204" pitchFamily="34" charset="0"/>
                <a:ea typeface="標楷體" panose="03000509000000000000" pitchFamily="65" charset="-120"/>
              </a:rPr>
              <a:t>遠見雜誌</a:t>
            </a:r>
            <a:r>
              <a:rPr lang="en-US" altLang="zh-TW" sz="1200" b="1" dirty="0" smtClean="0">
                <a:solidFill>
                  <a:srgbClr val="006600"/>
                </a:solidFill>
                <a:latin typeface="Arial Rounded MT Bold" panose="020F0704030504030204" pitchFamily="34" charset="0"/>
                <a:ea typeface="標楷體" panose="03000509000000000000" pitchFamily="65" charset="-120"/>
              </a:rPr>
              <a:t>》  </a:t>
            </a:r>
            <a:r>
              <a:rPr lang="zh-TW" altLang="en-US" sz="1200" b="1" dirty="0" smtClean="0">
                <a:solidFill>
                  <a:srgbClr val="006600"/>
                </a:solidFill>
                <a:latin typeface="Arial Rounded MT Bold" panose="020F0704030504030204" pitchFamily="34" charset="0"/>
                <a:ea typeface="標楷體" panose="03000509000000000000" pitchFamily="65" charset="-120"/>
              </a:rPr>
              <a:t>台灣</a:t>
            </a:r>
            <a:r>
              <a:rPr lang="en-US" altLang="zh-TW" sz="1200" b="1" dirty="0" smtClean="0">
                <a:solidFill>
                  <a:srgbClr val="006600"/>
                </a:solidFill>
                <a:latin typeface="Arial Rounded MT Bold" panose="020F0704030504030204" pitchFamily="34" charset="0"/>
                <a:ea typeface="標楷體" panose="03000509000000000000" pitchFamily="65" charset="-120"/>
              </a:rPr>
              <a:t>69</a:t>
            </a:r>
            <a:r>
              <a:rPr lang="zh-TW" altLang="en-US" sz="1200" b="1" dirty="0" smtClean="0">
                <a:solidFill>
                  <a:srgbClr val="006600"/>
                </a:solidFill>
                <a:latin typeface="Arial Rounded MT Bold" panose="020F0704030504030204" pitchFamily="34" charset="0"/>
                <a:ea typeface="標楷體" panose="03000509000000000000" pitchFamily="65" charset="-120"/>
              </a:rPr>
              <a:t>強</a:t>
            </a:r>
            <a:r>
              <a:rPr lang="en-US" altLang="zh-TW" sz="1200" b="1" dirty="0" smtClean="0">
                <a:solidFill>
                  <a:srgbClr val="006600"/>
                </a:solidFill>
                <a:latin typeface="Arial Rounded MT Bold" panose="020F0704030504030204" pitchFamily="34" charset="0"/>
                <a:ea typeface="標楷體" panose="03000509000000000000" pitchFamily="65" charset="-120"/>
              </a:rPr>
              <a:t>A+</a:t>
            </a:r>
            <a:r>
              <a:rPr lang="zh-TW" altLang="en-US" sz="1200" b="1" dirty="0" smtClean="0">
                <a:solidFill>
                  <a:srgbClr val="006600"/>
                </a:solidFill>
                <a:latin typeface="Arial Rounded MT Bold" panose="020F0704030504030204" pitchFamily="34" charset="0"/>
                <a:ea typeface="標楷體" panose="03000509000000000000" pitchFamily="65" charset="-120"/>
              </a:rPr>
              <a:t>俱樂部企業</a:t>
            </a:r>
            <a:r>
              <a:rPr lang="zh-TW" altLang="en-US" sz="1200" b="1" dirty="0" smtClean="0">
                <a:solidFill>
                  <a:srgbClr val="006600"/>
                </a:solidFill>
                <a:ea typeface="標楷體" panose="03000509000000000000" pitchFamily="65" charset="-120"/>
              </a:rPr>
              <a:t>。</a:t>
            </a:r>
            <a:endParaRPr lang="en-US" altLang="zh-TW" sz="1200" b="1" dirty="0" smtClean="0">
              <a:solidFill>
                <a:srgbClr val="006600"/>
              </a:solidFill>
              <a:ea typeface="標楷體" panose="03000509000000000000" pitchFamily="65" charset="-120"/>
            </a:endParaRPr>
          </a:p>
          <a:p>
            <a:pPr>
              <a:lnSpc>
                <a:spcPct val="120000"/>
              </a:lnSpc>
              <a:buSzPct val="80000"/>
              <a:buFont typeface="Wingdings" panose="05000000000000000000" pitchFamily="2" charset="2"/>
              <a:buChar char="u"/>
            </a:pPr>
            <a:endParaRPr lang="en-US" altLang="zh-TW" sz="1200" b="1" dirty="0" smtClean="0">
              <a:solidFill>
                <a:srgbClr val="006600"/>
              </a:solidFill>
              <a:ea typeface="標楷體" panose="03000509000000000000" pitchFamily="65" charset="-120"/>
            </a:endParaRPr>
          </a:p>
          <a:p>
            <a:pPr>
              <a:spcBef>
                <a:spcPct val="50000"/>
              </a:spcBef>
            </a:pPr>
            <a:r>
              <a:rPr lang="en-US" altLang="zh-TW" sz="1200" b="1" dirty="0" smtClean="0">
                <a:latin typeface="標楷體" panose="03000509000000000000" pitchFamily="65" charset="-120"/>
                <a:ea typeface="標楷體" panose="03000509000000000000" pitchFamily="65" charset="-120"/>
              </a:rPr>
              <a:t>《</a:t>
            </a:r>
            <a:r>
              <a:rPr lang="zh-TW" altLang="en-US" sz="1200" b="1" dirty="0" smtClean="0">
                <a:latin typeface="標楷體" panose="03000509000000000000" pitchFamily="65" charset="-120"/>
                <a:ea typeface="標楷體" panose="03000509000000000000" pitchFamily="65" charset="-120"/>
              </a:rPr>
              <a:t>遠見</a:t>
            </a:r>
            <a:r>
              <a:rPr lang="en-US" altLang="zh-TW" sz="1200" b="1" dirty="0" smtClean="0">
                <a:latin typeface="標楷體" panose="03000509000000000000" pitchFamily="65" charset="-120"/>
                <a:ea typeface="標楷體" panose="03000509000000000000" pitchFamily="65" charset="-120"/>
              </a:rPr>
              <a:t>》</a:t>
            </a:r>
            <a:r>
              <a:rPr lang="zh-TW" altLang="en-US" sz="1200" b="1" dirty="0" smtClean="0">
                <a:latin typeface="標楷體" panose="03000509000000000000" pitchFamily="65" charset="-120"/>
                <a:ea typeface="標楷體" panose="03000509000000000000" pitchFamily="65" charset="-120"/>
              </a:rPr>
              <a:t>「</a:t>
            </a:r>
            <a:r>
              <a:rPr lang="en-US" altLang="zh-TW" sz="1200" b="1" dirty="0" smtClean="0">
                <a:latin typeface="Arial Rounded MT Bold" panose="020F0704030504030204" pitchFamily="34" charset="0"/>
                <a:ea typeface="標楷體" panose="03000509000000000000" pitchFamily="65" charset="-120"/>
              </a:rPr>
              <a:t>A </a:t>
            </a:r>
            <a:r>
              <a:rPr lang="zh-TW" altLang="en-US" sz="1200" b="1" dirty="0" smtClean="0">
                <a:latin typeface="標楷體" panose="03000509000000000000" pitchFamily="65" charset="-120"/>
                <a:ea typeface="標楷體" panose="03000509000000000000" pitchFamily="65" charset="-120"/>
              </a:rPr>
              <a:t>企業評比」</a:t>
            </a:r>
          </a:p>
          <a:p>
            <a:pPr>
              <a:spcBef>
                <a:spcPct val="50000"/>
              </a:spcBef>
            </a:pPr>
            <a:endParaRPr lang="zh-TW" altLang="en-US" sz="200" b="1" dirty="0" smtClean="0">
              <a:latin typeface="標楷體" panose="03000509000000000000" pitchFamily="65" charset="-120"/>
              <a:ea typeface="標楷體" panose="03000509000000000000" pitchFamily="65" charset="-120"/>
            </a:endParaRPr>
          </a:p>
          <a:p>
            <a:r>
              <a:rPr lang="zh-TW" altLang="en-US" sz="1200" dirty="0" smtClean="0">
                <a:latin typeface="標楷體" panose="03000509000000000000" pitchFamily="65" charset="-120"/>
                <a:ea typeface="標楷體" panose="03000509000000000000" pitchFamily="65" charset="-120"/>
              </a:rPr>
              <a:t>檢視台灣</a:t>
            </a:r>
            <a:r>
              <a:rPr lang="en-US" altLang="zh-TW" sz="1200" dirty="0" smtClean="0">
                <a:latin typeface="標楷體" panose="03000509000000000000" pitchFamily="65" charset="-120"/>
                <a:ea typeface="標楷體" panose="03000509000000000000" pitchFamily="65" charset="-120"/>
              </a:rPr>
              <a:t>1340</a:t>
            </a:r>
            <a:r>
              <a:rPr lang="zh-TW" altLang="en-US" sz="1200" dirty="0" smtClean="0">
                <a:latin typeface="標楷體" panose="03000509000000000000" pitchFamily="65" charset="-120"/>
                <a:ea typeface="標楷體" panose="03000509000000000000" pitchFamily="65" charset="-120"/>
              </a:rPr>
              <a:t>家上市櫃企業，</a:t>
            </a:r>
            <a:br>
              <a:rPr lang="zh-TW" altLang="en-US" sz="1200" dirty="0" smtClean="0">
                <a:latin typeface="標楷體" panose="03000509000000000000" pitchFamily="65" charset="-120"/>
                <a:ea typeface="標楷體" panose="03000509000000000000" pitchFamily="65" charset="-120"/>
              </a:rPr>
            </a:br>
            <a:r>
              <a:rPr lang="zh-TW" altLang="en-US" sz="1200" dirty="0" smtClean="0">
                <a:latin typeface="標楷體" panose="03000509000000000000" pitchFamily="65" charset="-120"/>
                <a:ea typeface="標楷體" panose="03000509000000000000" pitchFamily="65" charset="-120"/>
              </a:rPr>
              <a:t>尋找出那些歷經十年考驗後，</a:t>
            </a:r>
          </a:p>
          <a:p>
            <a:r>
              <a:rPr lang="zh-TW" altLang="en-US" sz="1200" dirty="0" smtClean="0">
                <a:latin typeface="標楷體" panose="03000509000000000000" pitchFamily="65" charset="-120"/>
                <a:ea typeface="標楷體" panose="03000509000000000000" pitchFamily="65" charset="-120"/>
              </a:rPr>
              <a:t>依舊穩健經營，成為台灣最會幫股東賺錢的企業名單。</a:t>
            </a:r>
          </a:p>
          <a:p>
            <a:endParaRPr lang="zh-TW" altLang="en-US" dirty="0"/>
          </a:p>
        </p:txBody>
      </p:sp>
      <p:sp>
        <p:nvSpPr>
          <p:cNvPr id="4" name="投影片編號版面配置區 3"/>
          <p:cNvSpPr>
            <a:spLocks noGrp="1"/>
          </p:cNvSpPr>
          <p:nvPr>
            <p:ph type="sldNum" sz="quarter" idx="10"/>
          </p:nvPr>
        </p:nvSpPr>
        <p:spPr/>
        <p:txBody>
          <a:bodyPr/>
          <a:lstStyle/>
          <a:p>
            <a:pPr>
              <a:defRPr/>
            </a:pPr>
            <a:fld id="{2F3A6932-171D-43CF-B3FD-FE14E5BB7BFB}" type="slidenum">
              <a:rPr lang="zh-TW" altLang="en-US" smtClean="0"/>
              <a:pPr>
                <a:defRPr/>
              </a:pPr>
              <a:t>15</a:t>
            </a:fld>
            <a:endParaRPr lang="en-US" altLang="zh-TW"/>
          </a:p>
        </p:txBody>
      </p:sp>
    </p:spTree>
    <p:extLst>
      <p:ext uri="{BB962C8B-B14F-4D97-AF65-F5344CB8AC3E}">
        <p14:creationId xmlns:p14="http://schemas.microsoft.com/office/powerpoint/2010/main" val="3102941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新細明體" pitchFamily="18" charset="-120"/>
              </a:defRPr>
            </a:lvl1pPr>
            <a:lvl2pPr marL="742950" indent="-285750" eaLnBrk="0" hangingPunct="0">
              <a:spcBef>
                <a:spcPct val="30000"/>
              </a:spcBef>
              <a:defRPr sz="1200">
                <a:solidFill>
                  <a:schemeClr val="tx1"/>
                </a:solidFill>
                <a:latin typeface="Arial" charset="0"/>
                <a:ea typeface="新細明體" pitchFamily="18" charset="-120"/>
              </a:defRPr>
            </a:lvl2pPr>
            <a:lvl3pPr marL="1143000" indent="-228600" eaLnBrk="0" hangingPunct="0">
              <a:spcBef>
                <a:spcPct val="30000"/>
              </a:spcBef>
              <a:defRPr sz="1200">
                <a:solidFill>
                  <a:schemeClr val="tx1"/>
                </a:solidFill>
                <a:latin typeface="Arial" charset="0"/>
                <a:ea typeface="新細明體" pitchFamily="18" charset="-120"/>
              </a:defRPr>
            </a:lvl3pPr>
            <a:lvl4pPr marL="1600200" indent="-228600" eaLnBrk="0" hangingPunct="0">
              <a:spcBef>
                <a:spcPct val="30000"/>
              </a:spcBef>
              <a:defRPr sz="1200">
                <a:solidFill>
                  <a:schemeClr val="tx1"/>
                </a:solidFill>
                <a:latin typeface="Arial" charset="0"/>
                <a:ea typeface="新細明體" pitchFamily="18" charset="-120"/>
              </a:defRPr>
            </a:lvl4pPr>
            <a:lvl5pPr marL="2057400" indent="-228600" eaLnBrk="0" hangingPunct="0">
              <a:spcBef>
                <a:spcPct val="30000"/>
              </a:spcBef>
              <a:defRPr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sz="1200">
                <a:solidFill>
                  <a:schemeClr val="tx1"/>
                </a:solidFill>
                <a:latin typeface="Arial" charset="0"/>
                <a:ea typeface="新細明體" pitchFamily="18" charset="-120"/>
              </a:defRPr>
            </a:lvl9pPr>
          </a:lstStyle>
          <a:p>
            <a:pPr eaLnBrk="1" hangingPunct="1">
              <a:spcBef>
                <a:spcPct val="0"/>
              </a:spcBef>
            </a:pPr>
            <a:fld id="{5B651EBC-7E68-4D6B-9773-5866B6B35C82}" type="slidenum">
              <a:rPr lang="zh-TW" altLang="en-US" smtClean="0"/>
              <a:pPr eaLnBrk="1" hangingPunct="1">
                <a:spcBef>
                  <a:spcPct val="0"/>
                </a:spcBef>
              </a:pPr>
              <a:t>17</a:t>
            </a:fld>
            <a:endParaRPr lang="en-US" altLang="zh-TW" smtClean="0"/>
          </a:p>
        </p:txBody>
      </p:sp>
      <p:sp>
        <p:nvSpPr>
          <p:cNvPr id="46083" name="Rectangle 2"/>
          <p:cNvSpPr>
            <a:spLocks noGrp="1" noRot="1" noChangeAspect="1" noChangeArrowheads="1" noTextEdit="1"/>
          </p:cNvSpPr>
          <p:nvPr>
            <p:ph type="sldImg"/>
          </p:nvPr>
        </p:nvSpPr>
        <p:spPr>
          <a:xfrm>
            <a:off x="933450" y="741363"/>
            <a:ext cx="4933950" cy="3700462"/>
          </a:xfrm>
        </p:spPr>
      </p:sp>
      <p:sp>
        <p:nvSpPr>
          <p:cNvPr id="46084" name="Rectangle 3"/>
          <p:cNvSpPr>
            <a:spLocks noGrp="1" noRot="1" noChangeArrowheads="1"/>
          </p:cNvSpPr>
          <p:nvPr>
            <p:ph type="body" idx="1"/>
          </p:nvPr>
        </p:nvSpPr>
        <p:spPr>
          <a:xfrm>
            <a:off x="904875" y="4689475"/>
            <a:ext cx="4987925" cy="4443413"/>
          </a:xfrm>
          <a:noFill/>
        </p:spPr>
        <p:txBody>
          <a:bodyPr/>
          <a:lstStyle/>
          <a:p>
            <a:pPr eaLnBrk="1" hangingPunct="1"/>
            <a:endParaRPr lang="zh-TW" altLang="en-US" dirty="0" smtClean="0"/>
          </a:p>
        </p:txBody>
      </p:sp>
    </p:spTree>
    <p:extLst>
      <p:ext uri="{BB962C8B-B14F-4D97-AF65-F5344CB8AC3E}">
        <p14:creationId xmlns:p14="http://schemas.microsoft.com/office/powerpoint/2010/main" val="4095557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新細明體" pitchFamily="18" charset="-120"/>
              </a:defRPr>
            </a:lvl1pPr>
            <a:lvl2pPr marL="742950" indent="-285750" eaLnBrk="0" hangingPunct="0">
              <a:spcBef>
                <a:spcPct val="30000"/>
              </a:spcBef>
              <a:defRPr sz="1200">
                <a:solidFill>
                  <a:schemeClr val="tx1"/>
                </a:solidFill>
                <a:latin typeface="Arial" charset="0"/>
                <a:ea typeface="新細明體" pitchFamily="18" charset="-120"/>
              </a:defRPr>
            </a:lvl2pPr>
            <a:lvl3pPr marL="1143000" indent="-228600" eaLnBrk="0" hangingPunct="0">
              <a:spcBef>
                <a:spcPct val="30000"/>
              </a:spcBef>
              <a:defRPr sz="1200">
                <a:solidFill>
                  <a:schemeClr val="tx1"/>
                </a:solidFill>
                <a:latin typeface="Arial" charset="0"/>
                <a:ea typeface="新細明體" pitchFamily="18" charset="-120"/>
              </a:defRPr>
            </a:lvl3pPr>
            <a:lvl4pPr marL="1600200" indent="-228600" eaLnBrk="0" hangingPunct="0">
              <a:spcBef>
                <a:spcPct val="30000"/>
              </a:spcBef>
              <a:defRPr sz="1200">
                <a:solidFill>
                  <a:schemeClr val="tx1"/>
                </a:solidFill>
                <a:latin typeface="Arial" charset="0"/>
                <a:ea typeface="新細明體" pitchFamily="18" charset="-120"/>
              </a:defRPr>
            </a:lvl4pPr>
            <a:lvl5pPr marL="2057400" indent="-228600" eaLnBrk="0" hangingPunct="0">
              <a:spcBef>
                <a:spcPct val="30000"/>
              </a:spcBef>
              <a:defRPr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sz="1200">
                <a:solidFill>
                  <a:schemeClr val="tx1"/>
                </a:solidFill>
                <a:latin typeface="Arial" charset="0"/>
                <a:ea typeface="新細明體" pitchFamily="18" charset="-120"/>
              </a:defRPr>
            </a:lvl9pPr>
          </a:lstStyle>
          <a:p>
            <a:pPr eaLnBrk="1" hangingPunct="1">
              <a:spcBef>
                <a:spcPct val="0"/>
              </a:spcBef>
            </a:pPr>
            <a:fld id="{2AEA0994-8D31-4DFA-935B-7788E05C0772}" type="slidenum">
              <a:rPr lang="zh-TW" altLang="en-US" smtClean="0"/>
              <a:pPr eaLnBrk="1" hangingPunct="1">
                <a:spcBef>
                  <a:spcPct val="0"/>
                </a:spcBef>
              </a:pPr>
              <a:t>18</a:t>
            </a:fld>
            <a:endParaRPr lang="en-US" altLang="zh-TW" smtClean="0"/>
          </a:p>
        </p:txBody>
      </p:sp>
      <p:sp>
        <p:nvSpPr>
          <p:cNvPr id="47107" name="Rectangle 2"/>
          <p:cNvSpPr>
            <a:spLocks noGrp="1" noRot="1" noChangeAspect="1" noChangeArrowheads="1" noTextEdit="1"/>
          </p:cNvSpPr>
          <p:nvPr>
            <p:ph type="sldImg"/>
          </p:nvPr>
        </p:nvSpPr>
        <p:spPr>
          <a:xfrm>
            <a:off x="933450" y="741363"/>
            <a:ext cx="4933950" cy="3700462"/>
          </a:xfrm>
        </p:spPr>
      </p:sp>
      <p:sp>
        <p:nvSpPr>
          <p:cNvPr id="47108" name="Rectangle 3"/>
          <p:cNvSpPr>
            <a:spLocks noGrp="1" noRot="1" noChangeArrowheads="1"/>
          </p:cNvSpPr>
          <p:nvPr>
            <p:ph type="body" idx="1"/>
          </p:nvPr>
        </p:nvSpPr>
        <p:spPr>
          <a:xfrm>
            <a:off x="904875" y="4689475"/>
            <a:ext cx="4987925" cy="4443413"/>
          </a:xfrm>
          <a:noFill/>
        </p:spPr>
        <p:txBody>
          <a:bodyPr/>
          <a:lstStyle/>
          <a:p>
            <a:pPr eaLnBrk="1" hangingPunct="1"/>
            <a:endParaRPr lang="zh-TW" altLang="en-US" dirty="0" smtClean="0"/>
          </a:p>
        </p:txBody>
      </p:sp>
    </p:spTree>
    <p:extLst>
      <p:ext uri="{BB962C8B-B14F-4D97-AF65-F5344CB8AC3E}">
        <p14:creationId xmlns:p14="http://schemas.microsoft.com/office/powerpoint/2010/main" val="275403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新細明體" pitchFamily="18" charset="-120"/>
              </a:defRPr>
            </a:lvl1pPr>
            <a:lvl2pPr marL="742950" indent="-285750" eaLnBrk="0" hangingPunct="0">
              <a:spcBef>
                <a:spcPct val="30000"/>
              </a:spcBef>
              <a:defRPr sz="1200">
                <a:solidFill>
                  <a:schemeClr val="tx1"/>
                </a:solidFill>
                <a:latin typeface="Arial" charset="0"/>
                <a:ea typeface="新細明體" pitchFamily="18" charset="-120"/>
              </a:defRPr>
            </a:lvl2pPr>
            <a:lvl3pPr marL="1143000" indent="-228600" eaLnBrk="0" hangingPunct="0">
              <a:spcBef>
                <a:spcPct val="30000"/>
              </a:spcBef>
              <a:defRPr sz="1200">
                <a:solidFill>
                  <a:schemeClr val="tx1"/>
                </a:solidFill>
                <a:latin typeface="Arial" charset="0"/>
                <a:ea typeface="新細明體" pitchFamily="18" charset="-120"/>
              </a:defRPr>
            </a:lvl3pPr>
            <a:lvl4pPr marL="1600200" indent="-228600" eaLnBrk="0" hangingPunct="0">
              <a:spcBef>
                <a:spcPct val="30000"/>
              </a:spcBef>
              <a:defRPr sz="1200">
                <a:solidFill>
                  <a:schemeClr val="tx1"/>
                </a:solidFill>
                <a:latin typeface="Arial" charset="0"/>
                <a:ea typeface="新細明體" pitchFamily="18" charset="-120"/>
              </a:defRPr>
            </a:lvl4pPr>
            <a:lvl5pPr marL="2057400" indent="-228600" eaLnBrk="0" hangingPunct="0">
              <a:spcBef>
                <a:spcPct val="30000"/>
              </a:spcBef>
              <a:defRPr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sz="1200">
                <a:solidFill>
                  <a:schemeClr val="tx1"/>
                </a:solidFill>
                <a:latin typeface="Arial" charset="0"/>
                <a:ea typeface="新細明體" pitchFamily="18" charset="-120"/>
              </a:defRPr>
            </a:lvl9pPr>
          </a:lstStyle>
          <a:p>
            <a:pPr eaLnBrk="1" hangingPunct="1">
              <a:spcBef>
                <a:spcPct val="0"/>
              </a:spcBef>
            </a:pPr>
            <a:fld id="{6E0024D4-A1DB-4340-A2B5-7228DCB6093E}" type="slidenum">
              <a:rPr lang="zh-TW" altLang="en-US" smtClean="0"/>
              <a:pPr eaLnBrk="1" hangingPunct="1">
                <a:spcBef>
                  <a:spcPct val="0"/>
                </a:spcBef>
              </a:pPr>
              <a:t>19</a:t>
            </a:fld>
            <a:endParaRPr lang="en-US" altLang="zh-TW" smtClean="0"/>
          </a:p>
        </p:txBody>
      </p:sp>
      <p:sp>
        <p:nvSpPr>
          <p:cNvPr id="51203" name="Rectangle 2"/>
          <p:cNvSpPr>
            <a:spLocks noGrp="1" noRot="1" noChangeAspect="1" noChangeArrowheads="1" noTextEdit="1"/>
          </p:cNvSpPr>
          <p:nvPr>
            <p:ph type="sldImg"/>
          </p:nvPr>
        </p:nvSpPr>
        <p:spPr/>
      </p:sp>
      <p:sp>
        <p:nvSpPr>
          <p:cNvPr id="51204" name="Rectangle 3"/>
          <p:cNvSpPr>
            <a:spLocks noGrp="1" noRot="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33567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新細明體" pitchFamily="18" charset="-120"/>
              </a:defRPr>
            </a:lvl1pPr>
            <a:lvl2pPr marL="742950" indent="-285750" eaLnBrk="0" hangingPunct="0">
              <a:spcBef>
                <a:spcPct val="30000"/>
              </a:spcBef>
              <a:defRPr sz="1200">
                <a:solidFill>
                  <a:schemeClr val="tx1"/>
                </a:solidFill>
                <a:latin typeface="Arial" charset="0"/>
                <a:ea typeface="新細明體" pitchFamily="18" charset="-120"/>
              </a:defRPr>
            </a:lvl2pPr>
            <a:lvl3pPr marL="1143000" indent="-228600" eaLnBrk="0" hangingPunct="0">
              <a:spcBef>
                <a:spcPct val="30000"/>
              </a:spcBef>
              <a:defRPr sz="1200">
                <a:solidFill>
                  <a:schemeClr val="tx1"/>
                </a:solidFill>
                <a:latin typeface="Arial" charset="0"/>
                <a:ea typeface="新細明體" pitchFamily="18" charset="-120"/>
              </a:defRPr>
            </a:lvl3pPr>
            <a:lvl4pPr marL="1600200" indent="-228600" eaLnBrk="0" hangingPunct="0">
              <a:spcBef>
                <a:spcPct val="30000"/>
              </a:spcBef>
              <a:defRPr sz="1200">
                <a:solidFill>
                  <a:schemeClr val="tx1"/>
                </a:solidFill>
                <a:latin typeface="Arial" charset="0"/>
                <a:ea typeface="新細明體" pitchFamily="18" charset="-120"/>
              </a:defRPr>
            </a:lvl4pPr>
            <a:lvl5pPr marL="2057400" indent="-228600" eaLnBrk="0" hangingPunct="0">
              <a:spcBef>
                <a:spcPct val="30000"/>
              </a:spcBef>
              <a:defRPr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sz="1200">
                <a:solidFill>
                  <a:schemeClr val="tx1"/>
                </a:solidFill>
                <a:latin typeface="Arial" charset="0"/>
                <a:ea typeface="新細明體" pitchFamily="18" charset="-120"/>
              </a:defRPr>
            </a:lvl9pPr>
          </a:lstStyle>
          <a:p>
            <a:pPr eaLnBrk="1" hangingPunct="1">
              <a:spcBef>
                <a:spcPct val="0"/>
              </a:spcBef>
            </a:pPr>
            <a:fld id="{EB67F31F-A8DC-4E5C-896E-5174BFF811C7}" type="slidenum">
              <a:rPr lang="zh-TW" altLang="en-US" smtClean="0"/>
              <a:pPr eaLnBrk="1" hangingPunct="1">
                <a:spcBef>
                  <a:spcPct val="0"/>
                </a:spcBef>
              </a:pPr>
              <a:t>20</a:t>
            </a:fld>
            <a:endParaRPr lang="en-US" altLang="zh-TW" smtClean="0"/>
          </a:p>
        </p:txBody>
      </p:sp>
      <p:sp>
        <p:nvSpPr>
          <p:cNvPr id="52227" name="Rectangle 2"/>
          <p:cNvSpPr>
            <a:spLocks noGrp="1" noRot="1" noChangeAspect="1" noChangeArrowheads="1" noTextEdit="1"/>
          </p:cNvSpPr>
          <p:nvPr>
            <p:ph type="sldImg"/>
          </p:nvPr>
        </p:nvSpPr>
        <p:spPr>
          <a:xfrm>
            <a:off x="982663" y="736600"/>
            <a:ext cx="4897437" cy="3673475"/>
          </a:xfrm>
        </p:spPr>
      </p:sp>
      <p:sp>
        <p:nvSpPr>
          <p:cNvPr id="52228" name="Rectangle 3"/>
          <p:cNvSpPr>
            <a:spLocks noGrp="1" noRot="1" noChangeArrowheads="1"/>
          </p:cNvSpPr>
          <p:nvPr>
            <p:ph type="body" idx="1"/>
          </p:nvPr>
        </p:nvSpPr>
        <p:spPr>
          <a:xfrm>
            <a:off x="876300" y="4705350"/>
            <a:ext cx="5033963" cy="4411663"/>
          </a:xfrm>
          <a:noFill/>
        </p:spPr>
        <p:txBody>
          <a:bodyPr/>
          <a:lstStyle/>
          <a:p>
            <a:pPr eaLnBrk="1" hangingPunct="1"/>
            <a:endParaRPr lang="zh-TW" altLang="en-US" smtClean="0"/>
          </a:p>
        </p:txBody>
      </p:sp>
    </p:spTree>
    <p:extLst>
      <p:ext uri="{BB962C8B-B14F-4D97-AF65-F5344CB8AC3E}">
        <p14:creationId xmlns:p14="http://schemas.microsoft.com/office/powerpoint/2010/main" val="540538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新細明體" pitchFamily="18" charset="-120"/>
              </a:defRPr>
            </a:lvl1pPr>
            <a:lvl2pPr marL="742950" indent="-285750" eaLnBrk="0" hangingPunct="0">
              <a:spcBef>
                <a:spcPct val="30000"/>
              </a:spcBef>
              <a:defRPr sz="1200">
                <a:solidFill>
                  <a:schemeClr val="tx1"/>
                </a:solidFill>
                <a:latin typeface="Arial" charset="0"/>
                <a:ea typeface="新細明體" pitchFamily="18" charset="-120"/>
              </a:defRPr>
            </a:lvl2pPr>
            <a:lvl3pPr marL="1143000" indent="-228600" eaLnBrk="0" hangingPunct="0">
              <a:spcBef>
                <a:spcPct val="30000"/>
              </a:spcBef>
              <a:defRPr sz="1200">
                <a:solidFill>
                  <a:schemeClr val="tx1"/>
                </a:solidFill>
                <a:latin typeface="Arial" charset="0"/>
                <a:ea typeface="新細明體" pitchFamily="18" charset="-120"/>
              </a:defRPr>
            </a:lvl3pPr>
            <a:lvl4pPr marL="1600200" indent="-228600" eaLnBrk="0" hangingPunct="0">
              <a:spcBef>
                <a:spcPct val="30000"/>
              </a:spcBef>
              <a:defRPr sz="1200">
                <a:solidFill>
                  <a:schemeClr val="tx1"/>
                </a:solidFill>
                <a:latin typeface="Arial" charset="0"/>
                <a:ea typeface="新細明體" pitchFamily="18" charset="-120"/>
              </a:defRPr>
            </a:lvl4pPr>
            <a:lvl5pPr marL="2057400" indent="-228600" eaLnBrk="0" hangingPunct="0">
              <a:spcBef>
                <a:spcPct val="30000"/>
              </a:spcBef>
              <a:defRPr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sz="1200">
                <a:solidFill>
                  <a:schemeClr val="tx1"/>
                </a:solidFill>
                <a:latin typeface="Arial" charset="0"/>
                <a:ea typeface="新細明體" pitchFamily="18" charset="-120"/>
              </a:defRPr>
            </a:lvl9pPr>
          </a:lstStyle>
          <a:p>
            <a:pPr eaLnBrk="1" hangingPunct="1">
              <a:spcBef>
                <a:spcPct val="0"/>
              </a:spcBef>
            </a:pPr>
            <a:fld id="{EBBCEFB5-9FFD-49E5-8048-F180E393D176}" type="slidenum">
              <a:rPr lang="zh-TW" altLang="en-US" smtClean="0"/>
              <a:pPr eaLnBrk="1" hangingPunct="1">
                <a:spcBef>
                  <a:spcPct val="0"/>
                </a:spcBef>
              </a:pPr>
              <a:t>21</a:t>
            </a:fld>
            <a:endParaRPr lang="en-US" altLang="zh-TW" smtClean="0"/>
          </a:p>
        </p:txBody>
      </p:sp>
      <p:sp>
        <p:nvSpPr>
          <p:cNvPr id="53251" name="Rectangle 2"/>
          <p:cNvSpPr>
            <a:spLocks noGrp="1" noRot="1" noChangeAspect="1" noChangeArrowheads="1" noTextEdit="1"/>
          </p:cNvSpPr>
          <p:nvPr>
            <p:ph type="sldImg"/>
          </p:nvPr>
        </p:nvSpPr>
        <p:spPr/>
      </p:sp>
      <p:sp>
        <p:nvSpPr>
          <p:cNvPr id="53252" name="Rectangle 3"/>
          <p:cNvSpPr>
            <a:spLocks noGrp="1" noRot="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4013843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F3A6932-171D-43CF-B3FD-FE14E5BB7BFB}" type="slidenum">
              <a:rPr lang="zh-TW" altLang="en-US" smtClean="0"/>
              <a:pPr>
                <a:defRPr/>
              </a:pPr>
              <a:t>23</a:t>
            </a:fld>
            <a:endParaRPr lang="en-US" altLang="zh-TW"/>
          </a:p>
        </p:txBody>
      </p:sp>
    </p:spTree>
    <p:extLst>
      <p:ext uri="{BB962C8B-B14F-4D97-AF65-F5344CB8AC3E}">
        <p14:creationId xmlns:p14="http://schemas.microsoft.com/office/powerpoint/2010/main" val="194806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新細明體" pitchFamily="18" charset="-120"/>
              </a:defRPr>
            </a:lvl1pPr>
            <a:lvl2pPr marL="742950" indent="-285750" eaLnBrk="0" hangingPunct="0">
              <a:spcBef>
                <a:spcPct val="30000"/>
              </a:spcBef>
              <a:defRPr sz="1200">
                <a:solidFill>
                  <a:schemeClr val="tx1"/>
                </a:solidFill>
                <a:latin typeface="Arial" charset="0"/>
                <a:ea typeface="新細明體" pitchFamily="18" charset="-120"/>
              </a:defRPr>
            </a:lvl2pPr>
            <a:lvl3pPr marL="1143000" indent="-228600" eaLnBrk="0" hangingPunct="0">
              <a:spcBef>
                <a:spcPct val="30000"/>
              </a:spcBef>
              <a:defRPr sz="1200">
                <a:solidFill>
                  <a:schemeClr val="tx1"/>
                </a:solidFill>
                <a:latin typeface="Arial" charset="0"/>
                <a:ea typeface="新細明體" pitchFamily="18" charset="-120"/>
              </a:defRPr>
            </a:lvl3pPr>
            <a:lvl4pPr marL="1600200" indent="-228600" eaLnBrk="0" hangingPunct="0">
              <a:spcBef>
                <a:spcPct val="30000"/>
              </a:spcBef>
              <a:defRPr sz="1200">
                <a:solidFill>
                  <a:schemeClr val="tx1"/>
                </a:solidFill>
                <a:latin typeface="Arial" charset="0"/>
                <a:ea typeface="新細明體" pitchFamily="18" charset="-120"/>
              </a:defRPr>
            </a:lvl4pPr>
            <a:lvl5pPr marL="2057400" indent="-228600" eaLnBrk="0" hangingPunct="0">
              <a:spcBef>
                <a:spcPct val="30000"/>
              </a:spcBef>
              <a:defRPr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sz="1200">
                <a:solidFill>
                  <a:schemeClr val="tx1"/>
                </a:solidFill>
                <a:latin typeface="Arial" charset="0"/>
                <a:ea typeface="新細明體" pitchFamily="18" charset="-120"/>
              </a:defRPr>
            </a:lvl9pPr>
          </a:lstStyle>
          <a:p>
            <a:pPr eaLnBrk="1" hangingPunct="1">
              <a:spcBef>
                <a:spcPct val="0"/>
              </a:spcBef>
            </a:pPr>
            <a:fld id="{C824054B-3B75-4DEF-B3E3-A131814D91A0}" type="slidenum">
              <a:rPr lang="zh-TW" altLang="en-US" smtClean="0"/>
              <a:pPr eaLnBrk="1" hangingPunct="1">
                <a:spcBef>
                  <a:spcPct val="0"/>
                </a:spcBef>
              </a:pPr>
              <a:t>4</a:t>
            </a:fld>
            <a:endParaRPr lang="en-US" altLang="zh-TW" smtClean="0"/>
          </a:p>
        </p:txBody>
      </p:sp>
      <p:sp>
        <p:nvSpPr>
          <p:cNvPr id="37891" name="Rectangle 2"/>
          <p:cNvSpPr>
            <a:spLocks noGrp="1" noRot="1" noChangeAspect="1" noChangeArrowheads="1" noTextEdit="1"/>
          </p:cNvSpPr>
          <p:nvPr>
            <p:ph type="sldImg"/>
          </p:nvPr>
        </p:nvSpPr>
        <p:spPr>
          <a:xfrm>
            <a:off x="933450" y="741363"/>
            <a:ext cx="4933950" cy="3700462"/>
          </a:xfrm>
        </p:spPr>
      </p:sp>
      <p:sp>
        <p:nvSpPr>
          <p:cNvPr id="37892" name="Rectangle 3"/>
          <p:cNvSpPr>
            <a:spLocks noGrp="1" noRot="1" noChangeArrowheads="1"/>
          </p:cNvSpPr>
          <p:nvPr>
            <p:ph type="body" idx="1"/>
          </p:nvPr>
        </p:nvSpPr>
        <p:spPr>
          <a:xfrm>
            <a:off x="904875" y="4689475"/>
            <a:ext cx="4987925" cy="4443413"/>
          </a:xfrm>
          <a:noFill/>
        </p:spPr>
        <p:txBody>
          <a:bodyPr/>
          <a:lstStyle/>
          <a:p>
            <a:pPr eaLnBrk="1" hangingPunct="1"/>
            <a:endParaRPr lang="zh-TW" altLang="en-US" smtClean="0"/>
          </a:p>
        </p:txBody>
      </p:sp>
    </p:spTree>
    <p:extLst>
      <p:ext uri="{BB962C8B-B14F-4D97-AF65-F5344CB8AC3E}">
        <p14:creationId xmlns:p14="http://schemas.microsoft.com/office/powerpoint/2010/main" val="378265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新細明體" pitchFamily="18" charset="-120"/>
              </a:defRPr>
            </a:lvl1pPr>
            <a:lvl2pPr marL="742950" indent="-285750" eaLnBrk="0" hangingPunct="0">
              <a:spcBef>
                <a:spcPct val="30000"/>
              </a:spcBef>
              <a:defRPr sz="1200">
                <a:solidFill>
                  <a:schemeClr val="tx1"/>
                </a:solidFill>
                <a:latin typeface="Arial" charset="0"/>
                <a:ea typeface="新細明體" pitchFamily="18" charset="-120"/>
              </a:defRPr>
            </a:lvl2pPr>
            <a:lvl3pPr marL="1143000" indent="-228600" eaLnBrk="0" hangingPunct="0">
              <a:spcBef>
                <a:spcPct val="30000"/>
              </a:spcBef>
              <a:defRPr sz="1200">
                <a:solidFill>
                  <a:schemeClr val="tx1"/>
                </a:solidFill>
                <a:latin typeface="Arial" charset="0"/>
                <a:ea typeface="新細明體" pitchFamily="18" charset="-120"/>
              </a:defRPr>
            </a:lvl3pPr>
            <a:lvl4pPr marL="1600200" indent="-228600" eaLnBrk="0" hangingPunct="0">
              <a:spcBef>
                <a:spcPct val="30000"/>
              </a:spcBef>
              <a:defRPr sz="1200">
                <a:solidFill>
                  <a:schemeClr val="tx1"/>
                </a:solidFill>
                <a:latin typeface="Arial" charset="0"/>
                <a:ea typeface="新細明體" pitchFamily="18" charset="-120"/>
              </a:defRPr>
            </a:lvl4pPr>
            <a:lvl5pPr marL="2057400" indent="-228600" eaLnBrk="0" hangingPunct="0">
              <a:spcBef>
                <a:spcPct val="30000"/>
              </a:spcBef>
              <a:defRPr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sz="1200">
                <a:solidFill>
                  <a:schemeClr val="tx1"/>
                </a:solidFill>
                <a:latin typeface="Arial" charset="0"/>
                <a:ea typeface="新細明體" pitchFamily="18" charset="-120"/>
              </a:defRPr>
            </a:lvl9pPr>
          </a:lstStyle>
          <a:p>
            <a:pPr eaLnBrk="1" hangingPunct="1">
              <a:spcBef>
                <a:spcPct val="0"/>
              </a:spcBef>
            </a:pPr>
            <a:fld id="{62BFEF7E-BCB6-4A7B-BD54-AF06245B0256}" type="slidenum">
              <a:rPr lang="zh-TW" altLang="en-US" smtClean="0"/>
              <a:pPr eaLnBrk="1" hangingPunct="1">
                <a:spcBef>
                  <a:spcPct val="0"/>
                </a:spcBef>
              </a:pPr>
              <a:t>5</a:t>
            </a:fld>
            <a:endParaRPr lang="en-US" altLang="zh-TW" smtClean="0"/>
          </a:p>
        </p:txBody>
      </p:sp>
      <p:sp>
        <p:nvSpPr>
          <p:cNvPr id="38915" name="Rectangle 2"/>
          <p:cNvSpPr>
            <a:spLocks noGrp="1" noRot="1" noChangeAspect="1" noChangeArrowheads="1" noTextEdit="1"/>
          </p:cNvSpPr>
          <p:nvPr>
            <p:ph type="sldImg"/>
          </p:nvPr>
        </p:nvSpPr>
        <p:spPr>
          <a:xfrm>
            <a:off x="933450" y="741363"/>
            <a:ext cx="4933950" cy="3700462"/>
          </a:xfrm>
        </p:spPr>
      </p:sp>
      <p:sp>
        <p:nvSpPr>
          <p:cNvPr id="38916" name="Rectangle 3"/>
          <p:cNvSpPr>
            <a:spLocks noGrp="1" noRot="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189577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F3A6932-171D-43CF-B3FD-FE14E5BB7BFB}" type="slidenum">
              <a:rPr lang="zh-TW" altLang="en-US" smtClean="0"/>
              <a:pPr>
                <a:defRPr/>
              </a:pPr>
              <a:t>6</a:t>
            </a:fld>
            <a:endParaRPr lang="en-US" altLang="zh-TW"/>
          </a:p>
        </p:txBody>
      </p:sp>
    </p:spTree>
    <p:extLst>
      <p:ext uri="{BB962C8B-B14F-4D97-AF65-F5344CB8AC3E}">
        <p14:creationId xmlns:p14="http://schemas.microsoft.com/office/powerpoint/2010/main" val="284800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新細明體" pitchFamily="18" charset="-120"/>
              </a:defRPr>
            </a:lvl1pPr>
            <a:lvl2pPr marL="742950" indent="-285750" eaLnBrk="0" hangingPunct="0">
              <a:spcBef>
                <a:spcPct val="30000"/>
              </a:spcBef>
              <a:defRPr sz="1200">
                <a:solidFill>
                  <a:schemeClr val="tx1"/>
                </a:solidFill>
                <a:latin typeface="Arial" charset="0"/>
                <a:ea typeface="新細明體" pitchFamily="18" charset="-120"/>
              </a:defRPr>
            </a:lvl2pPr>
            <a:lvl3pPr marL="1143000" indent="-228600" eaLnBrk="0" hangingPunct="0">
              <a:spcBef>
                <a:spcPct val="30000"/>
              </a:spcBef>
              <a:defRPr sz="1200">
                <a:solidFill>
                  <a:schemeClr val="tx1"/>
                </a:solidFill>
                <a:latin typeface="Arial" charset="0"/>
                <a:ea typeface="新細明體" pitchFamily="18" charset="-120"/>
              </a:defRPr>
            </a:lvl3pPr>
            <a:lvl4pPr marL="1600200" indent="-228600" eaLnBrk="0" hangingPunct="0">
              <a:spcBef>
                <a:spcPct val="30000"/>
              </a:spcBef>
              <a:defRPr sz="1200">
                <a:solidFill>
                  <a:schemeClr val="tx1"/>
                </a:solidFill>
                <a:latin typeface="Arial" charset="0"/>
                <a:ea typeface="新細明體" pitchFamily="18" charset="-120"/>
              </a:defRPr>
            </a:lvl4pPr>
            <a:lvl5pPr marL="2057400" indent="-228600" eaLnBrk="0" hangingPunct="0">
              <a:spcBef>
                <a:spcPct val="30000"/>
              </a:spcBef>
              <a:defRPr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sz="1200">
                <a:solidFill>
                  <a:schemeClr val="tx1"/>
                </a:solidFill>
                <a:latin typeface="Arial" charset="0"/>
                <a:ea typeface="新細明體" pitchFamily="18" charset="-120"/>
              </a:defRPr>
            </a:lvl9pPr>
          </a:lstStyle>
          <a:p>
            <a:pPr eaLnBrk="1" hangingPunct="1">
              <a:spcBef>
                <a:spcPct val="0"/>
              </a:spcBef>
            </a:pPr>
            <a:fld id="{2DF97436-5E94-4A3B-BA8A-88FC7D7473D5}" type="slidenum">
              <a:rPr lang="zh-TW" altLang="en-US" smtClean="0"/>
              <a:pPr eaLnBrk="1" hangingPunct="1">
                <a:spcBef>
                  <a:spcPct val="0"/>
                </a:spcBef>
              </a:pPr>
              <a:t>7</a:t>
            </a:fld>
            <a:endParaRPr lang="en-US" altLang="zh-TW" smtClean="0"/>
          </a:p>
        </p:txBody>
      </p:sp>
      <p:sp>
        <p:nvSpPr>
          <p:cNvPr id="43011" name="Rectangle 2"/>
          <p:cNvSpPr>
            <a:spLocks noGrp="1" noRot="1" noChangeAspect="1" noChangeArrowheads="1" noTextEdit="1"/>
          </p:cNvSpPr>
          <p:nvPr>
            <p:ph type="sldImg"/>
          </p:nvPr>
        </p:nvSpPr>
        <p:spPr>
          <a:xfrm>
            <a:off x="933450" y="741363"/>
            <a:ext cx="4933950" cy="3700462"/>
          </a:xfrm>
        </p:spPr>
      </p:sp>
      <p:sp>
        <p:nvSpPr>
          <p:cNvPr id="43012" name="Rectangle 3"/>
          <p:cNvSpPr>
            <a:spLocks noGrp="1" noRot="1" noChangeArrowheads="1"/>
          </p:cNvSpPr>
          <p:nvPr>
            <p:ph type="body" idx="1"/>
          </p:nvPr>
        </p:nvSpPr>
        <p:spPr>
          <a:xfrm>
            <a:off x="904875" y="4689475"/>
            <a:ext cx="4987925" cy="4443413"/>
          </a:xfrm>
          <a:noFill/>
        </p:spPr>
        <p:txBody>
          <a:bodyPr/>
          <a:lstStyle/>
          <a:p>
            <a:pPr eaLnBrk="1" hangingPunct="1"/>
            <a:endParaRPr lang="zh-TW" altLang="en-US" dirty="0" smtClean="0"/>
          </a:p>
        </p:txBody>
      </p:sp>
    </p:spTree>
    <p:extLst>
      <p:ext uri="{BB962C8B-B14F-4D97-AF65-F5344CB8AC3E}">
        <p14:creationId xmlns:p14="http://schemas.microsoft.com/office/powerpoint/2010/main" val="122272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solidFill>
                  <a:srgbClr val="FF0000"/>
                </a:solidFill>
              </a:rPr>
              <a:t>重慶是否要加上去</a:t>
            </a:r>
            <a:r>
              <a:rPr lang="en-US" altLang="zh-TW" dirty="0" smtClean="0">
                <a:solidFill>
                  <a:srgbClr val="FF0000"/>
                </a:solidFill>
              </a:rPr>
              <a:t>?</a:t>
            </a:r>
            <a:endParaRPr lang="zh-TW" altLang="en-US" dirty="0">
              <a:solidFill>
                <a:srgbClr val="FF0000"/>
              </a:solidFill>
            </a:endParaRPr>
          </a:p>
        </p:txBody>
      </p:sp>
      <p:sp>
        <p:nvSpPr>
          <p:cNvPr id="4" name="投影片編號版面配置區 3"/>
          <p:cNvSpPr>
            <a:spLocks noGrp="1"/>
          </p:cNvSpPr>
          <p:nvPr>
            <p:ph type="sldNum" sz="quarter" idx="10"/>
          </p:nvPr>
        </p:nvSpPr>
        <p:spPr/>
        <p:txBody>
          <a:bodyPr/>
          <a:lstStyle/>
          <a:p>
            <a:pPr>
              <a:defRPr/>
            </a:pPr>
            <a:fld id="{2F3A6932-171D-43CF-B3FD-FE14E5BB7BFB}" type="slidenum">
              <a:rPr lang="zh-TW" altLang="en-US" smtClean="0"/>
              <a:pPr>
                <a:defRPr/>
              </a:pPr>
              <a:t>8</a:t>
            </a:fld>
            <a:endParaRPr lang="en-US" altLang="zh-TW"/>
          </a:p>
        </p:txBody>
      </p:sp>
    </p:spTree>
    <p:extLst>
      <p:ext uri="{BB962C8B-B14F-4D97-AF65-F5344CB8AC3E}">
        <p14:creationId xmlns:p14="http://schemas.microsoft.com/office/powerpoint/2010/main" val="2010139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4F12C-4819-42BE-96D9-496EDA8030EE}" type="slidenum">
              <a:rPr lang="en-US" altLang="zh-TW"/>
              <a:pPr/>
              <a:t>9</a:t>
            </a:fld>
            <a:endParaRPr lang="en-US" altLang="zh-TW"/>
          </a:p>
        </p:txBody>
      </p:sp>
      <p:sp>
        <p:nvSpPr>
          <p:cNvPr id="66562" name="Rectangle 2"/>
          <p:cNvSpPr>
            <a:spLocks noGrp="1" noRot="1" noChangeAspect="1" noChangeArrowheads="1" noTextEdit="1"/>
          </p:cNvSpPr>
          <p:nvPr>
            <p:ph type="sldImg"/>
          </p:nvPr>
        </p:nvSpPr>
        <p:spPr bwMode="auto">
          <a:xfrm>
            <a:off x="930275" y="741363"/>
            <a:ext cx="4933950" cy="3702050"/>
          </a:xfrm>
          <a:prstGeom prst="rect">
            <a:avLst/>
          </a:prstGeom>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679768" y="4690269"/>
            <a:ext cx="5438140" cy="4443413"/>
          </a:xfrm>
          <a:prstGeom prst="rect">
            <a:avLst/>
          </a:prstGeom>
          <a:solidFill>
            <a:srgbClr val="FFFFFF"/>
          </a:solidFill>
          <a:ln>
            <a:solidFill>
              <a:srgbClr val="000000"/>
            </a:solidFill>
            <a:miter lim="800000"/>
            <a:headEnd/>
            <a:tailEnd/>
          </a:ln>
        </p:spPr>
        <p:txBody>
          <a:bodyPr/>
          <a:lstStyle/>
          <a:p>
            <a:endParaRPr lang="zh-TW" altLang="zh-TW" dirty="0"/>
          </a:p>
        </p:txBody>
      </p:sp>
    </p:spTree>
    <p:extLst>
      <p:ext uri="{BB962C8B-B14F-4D97-AF65-F5344CB8AC3E}">
        <p14:creationId xmlns:p14="http://schemas.microsoft.com/office/powerpoint/2010/main" val="368310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227117-E697-46BC-A8E6-C3E28CFA552B}" type="slidenum">
              <a:rPr lang="en-US" altLang="zh-TW"/>
              <a:pPr/>
              <a:t>10</a:t>
            </a:fld>
            <a:endParaRPr lang="en-US" altLang="zh-TW"/>
          </a:p>
        </p:txBody>
      </p:sp>
      <p:sp>
        <p:nvSpPr>
          <p:cNvPr id="172034" name="Rectangle 2"/>
          <p:cNvSpPr>
            <a:spLocks noGrp="1" noRot="1" noChangeAspect="1" noChangeArrowheads="1" noTextEdit="1"/>
          </p:cNvSpPr>
          <p:nvPr>
            <p:ph type="sldImg"/>
          </p:nvPr>
        </p:nvSpPr>
        <p:spPr bwMode="auto">
          <a:xfrm>
            <a:off x="930275" y="741363"/>
            <a:ext cx="4933950" cy="3702050"/>
          </a:xfrm>
          <a:prstGeom prst="rect">
            <a:avLst/>
          </a:prstGeom>
          <a:solidFill>
            <a:srgbClr val="FFFFFF"/>
          </a:solidFill>
          <a:ln>
            <a:solidFill>
              <a:srgbClr val="000000"/>
            </a:solidFill>
            <a:miter lim="800000"/>
            <a:headEnd/>
            <a:tailEnd/>
          </a:ln>
        </p:spPr>
      </p:sp>
      <p:sp>
        <p:nvSpPr>
          <p:cNvPr id="172035" name="Rectangle 3"/>
          <p:cNvSpPr>
            <a:spLocks noGrp="1" noChangeArrowheads="1"/>
          </p:cNvSpPr>
          <p:nvPr>
            <p:ph type="body" idx="1"/>
          </p:nvPr>
        </p:nvSpPr>
        <p:spPr bwMode="auto">
          <a:xfrm>
            <a:off x="679768" y="4690269"/>
            <a:ext cx="5438140" cy="4443413"/>
          </a:xfrm>
          <a:prstGeom prst="rect">
            <a:avLst/>
          </a:prstGeom>
          <a:solidFill>
            <a:srgbClr val="FFFFFF"/>
          </a:solidFill>
          <a:ln>
            <a:solidFill>
              <a:srgbClr val="000000"/>
            </a:solidFill>
            <a:miter lim="800000"/>
            <a:headEnd/>
            <a:tailEnd/>
          </a:ln>
        </p:spPr>
        <p:txBody>
          <a:bodyPr/>
          <a:lstStyle/>
          <a:p>
            <a:r>
              <a:rPr lang="en-US" altLang="zh-TW" sz="1200" b="1" dirty="0" smtClean="0">
                <a:latin typeface="標楷體" pitchFamily="65" charset="-120"/>
                <a:ea typeface="標楷體" pitchFamily="65" charset="-120"/>
              </a:rPr>
              <a:t>(</a:t>
            </a:r>
            <a:r>
              <a:rPr lang="zh-TW" altLang="en-US" sz="1200" b="1" dirty="0" smtClean="0">
                <a:latin typeface="標楷體" pitchFamily="65" charset="-120"/>
                <a:ea typeface="標楷體" pitchFamily="65" charset="-120"/>
              </a:rPr>
              <a:t>一</a:t>
            </a:r>
            <a:r>
              <a:rPr lang="en-US" altLang="zh-TW" sz="1200" b="1" dirty="0" smtClean="0">
                <a:latin typeface="標楷體" pitchFamily="65" charset="-120"/>
                <a:ea typeface="標楷體" pitchFamily="65" charset="-120"/>
              </a:rPr>
              <a:t>)</a:t>
            </a:r>
            <a:r>
              <a:rPr lang="zh-TW" altLang="en-US" sz="1200" b="1" dirty="0" smtClean="0">
                <a:latin typeface="標楷體" pitchFamily="65" charset="-120"/>
                <a:ea typeface="標楷體" pitchFamily="65" charset="-120"/>
              </a:rPr>
              <a:t>不間斷開發優質產品</a:t>
            </a:r>
          </a:p>
          <a:p>
            <a:r>
              <a:rPr lang="zh-TW" altLang="en-US" sz="1200" dirty="0" smtClean="0">
                <a:latin typeface="標楷體" pitchFamily="65" charset="-120"/>
                <a:ea typeface="標楷體" pitchFamily="65" charset="-120"/>
              </a:rPr>
              <a:t>    多年來電子產業不斷升級及轉型，公司深入產業</a:t>
            </a:r>
          </a:p>
          <a:p>
            <a:r>
              <a:rPr lang="zh-TW" altLang="en-US" sz="1200" dirty="0" smtClean="0">
                <a:latin typeface="標楷體" pitchFamily="65" charset="-120"/>
                <a:ea typeface="標楷體" pitchFamily="65" charset="-120"/>
              </a:rPr>
              <a:t>    ，準確的掌握了產業的轉型，所開發銷售產品與</a:t>
            </a:r>
          </a:p>
          <a:p>
            <a:r>
              <a:rPr lang="zh-TW" altLang="en-US" sz="1200" dirty="0" smtClean="0">
                <a:latin typeface="標楷體" pitchFamily="65" charset="-120"/>
                <a:ea typeface="標楷體" pitchFamily="65" charset="-120"/>
              </a:rPr>
              <a:t>    產業發展、市場趨勢一直保持密切之關連。</a:t>
            </a:r>
          </a:p>
          <a:p>
            <a:endParaRPr lang="zh-TW" altLang="en-US" sz="1200" dirty="0" smtClean="0">
              <a:latin typeface="標楷體" pitchFamily="65" charset="-120"/>
              <a:ea typeface="標楷體" pitchFamily="65" charset="-120"/>
            </a:endParaRPr>
          </a:p>
          <a:p>
            <a:r>
              <a:rPr lang="en-US" altLang="zh-TW" sz="1200" b="1" dirty="0" smtClean="0">
                <a:latin typeface="標楷體" pitchFamily="65" charset="-120"/>
                <a:ea typeface="標楷體" pitchFamily="65" charset="-120"/>
              </a:rPr>
              <a:t>(</a:t>
            </a:r>
            <a:r>
              <a:rPr lang="zh-TW" altLang="en-US" sz="1200" b="1" dirty="0" smtClean="0">
                <a:latin typeface="標楷體" pitchFamily="65" charset="-120"/>
                <a:ea typeface="標楷體" pitchFamily="65" charset="-120"/>
              </a:rPr>
              <a:t>二</a:t>
            </a:r>
            <a:r>
              <a:rPr lang="en-US" altLang="zh-TW" sz="1200" b="1" dirty="0" smtClean="0">
                <a:latin typeface="標楷體" pitchFamily="65" charset="-120"/>
                <a:ea typeface="標楷體" pitchFamily="65" charset="-120"/>
              </a:rPr>
              <a:t>)</a:t>
            </a:r>
            <a:r>
              <a:rPr lang="zh-TW" altLang="en-US" sz="1200" b="1" dirty="0" smtClean="0">
                <a:latin typeface="標楷體" pitchFamily="65" charset="-120"/>
                <a:ea typeface="標楷體" pitchFamily="65" charset="-120"/>
              </a:rPr>
              <a:t>通路行銷網的建立經驗</a:t>
            </a:r>
          </a:p>
          <a:p>
            <a:r>
              <a:rPr lang="zh-TW" altLang="en-US" sz="1200" dirty="0" smtClean="0">
                <a:latin typeface="標楷體" pitchFamily="65" charset="-120"/>
                <a:ea typeface="標楷體" pitchFamily="65" charset="-120"/>
              </a:rPr>
              <a:t>    本公司自民國</a:t>
            </a:r>
            <a:r>
              <a:rPr lang="en-US" altLang="zh-TW" sz="1200" dirty="0" smtClean="0">
                <a:latin typeface="標楷體" pitchFamily="65" charset="-120"/>
                <a:ea typeface="標楷體" pitchFamily="65" charset="-120"/>
              </a:rPr>
              <a:t>66</a:t>
            </a:r>
            <a:r>
              <a:rPr lang="zh-TW" altLang="en-US" sz="1200" dirty="0" smtClean="0">
                <a:latin typeface="標楷體" pitchFamily="65" charset="-120"/>
                <a:ea typeface="標楷體" pitchFamily="65" charset="-120"/>
              </a:rPr>
              <a:t>年創立以來至今已</a:t>
            </a:r>
            <a:r>
              <a:rPr lang="en-US" altLang="zh-TW" sz="1200" dirty="0" smtClean="0">
                <a:latin typeface="標楷體" pitchFamily="65" charset="-120"/>
                <a:ea typeface="標楷體" pitchFamily="65" charset="-120"/>
              </a:rPr>
              <a:t>36</a:t>
            </a:r>
            <a:r>
              <a:rPr lang="zh-TW" altLang="en-US" sz="1200" dirty="0" smtClean="0">
                <a:latin typeface="標楷體" pitchFamily="65" charset="-120"/>
                <a:ea typeface="標楷體" pitchFamily="65" charset="-120"/>
              </a:rPr>
              <a:t>年，期間累</a:t>
            </a:r>
          </a:p>
          <a:p>
            <a:r>
              <a:rPr lang="zh-TW" altLang="en-US" sz="1200" dirty="0" smtClean="0">
                <a:latin typeface="標楷體" pitchFamily="65" charset="-120"/>
                <a:ea typeface="標楷體" pitchFamily="65" charset="-120"/>
              </a:rPr>
              <a:t>    積之通路網遍及台灣、大陸、日本、香港、菲律</a:t>
            </a:r>
          </a:p>
          <a:p>
            <a:r>
              <a:rPr lang="zh-TW" altLang="en-US" sz="1200" dirty="0" smtClean="0">
                <a:latin typeface="標楷體" pitchFamily="65" charset="-120"/>
                <a:ea typeface="標楷體" pitchFamily="65" charset="-120"/>
              </a:rPr>
              <a:t>    賓、新加坡、泰國等地，在此方面已形成穩建的</a:t>
            </a:r>
          </a:p>
          <a:p>
            <a:r>
              <a:rPr lang="zh-TW" altLang="en-US" sz="1200" dirty="0" smtClean="0">
                <a:latin typeface="標楷體" pitchFamily="65" charset="-120"/>
                <a:ea typeface="標楷體" pitchFamily="65" charset="-120"/>
              </a:rPr>
              <a:t>    行銷網具備優良的國際競爭力。</a:t>
            </a:r>
            <a:endParaRPr lang="en-US" altLang="zh-TW" sz="1200" dirty="0" smtClean="0">
              <a:latin typeface="標楷體" pitchFamily="65" charset="-120"/>
              <a:ea typeface="標楷體" pitchFamily="65" charset="-120"/>
            </a:endParaRPr>
          </a:p>
          <a:p>
            <a:pPr>
              <a:lnSpc>
                <a:spcPct val="90000"/>
              </a:lnSpc>
            </a:pPr>
            <a:r>
              <a:rPr lang="en-US" altLang="zh-TW" sz="1200" b="1" dirty="0" smtClean="0">
                <a:latin typeface="標楷體" pitchFamily="65" charset="-120"/>
                <a:ea typeface="標楷體" pitchFamily="65" charset="-120"/>
              </a:rPr>
              <a:t>(</a:t>
            </a:r>
            <a:r>
              <a:rPr lang="zh-TW" altLang="en-US" sz="1200" b="1" dirty="0" smtClean="0">
                <a:latin typeface="標楷體" pitchFamily="65" charset="-120"/>
                <a:ea typeface="標楷體" pitchFamily="65" charset="-120"/>
              </a:rPr>
              <a:t>三</a:t>
            </a:r>
            <a:r>
              <a:rPr lang="en-US" altLang="zh-TW" sz="1200" b="1" dirty="0" smtClean="0">
                <a:latin typeface="標楷體" pitchFamily="65" charset="-120"/>
                <a:ea typeface="標楷體" pitchFamily="65" charset="-120"/>
              </a:rPr>
              <a:t>)</a:t>
            </a:r>
            <a:r>
              <a:rPr lang="zh-TW" altLang="en-US" sz="1200" b="1" dirty="0" smtClean="0">
                <a:latin typeface="標楷體" pitchFamily="65" charset="-120"/>
                <a:ea typeface="標楷體" pitchFamily="65" charset="-120"/>
              </a:rPr>
              <a:t>長久密切之客戶及供應商關係</a:t>
            </a:r>
          </a:p>
          <a:p>
            <a:pPr>
              <a:lnSpc>
                <a:spcPct val="90000"/>
              </a:lnSpc>
            </a:pPr>
            <a:r>
              <a:rPr lang="zh-TW" altLang="en-US" sz="1200" dirty="0" smtClean="0">
                <a:latin typeface="標楷體" pitchFamily="65" charset="-120"/>
                <a:ea typeface="標楷體" pitchFamily="65" charset="-120"/>
              </a:rPr>
              <a:t>    由於管理高層的誠、信經營理念，本公司與客戶</a:t>
            </a:r>
          </a:p>
          <a:p>
            <a:pPr>
              <a:lnSpc>
                <a:spcPct val="90000"/>
              </a:lnSpc>
            </a:pPr>
            <a:r>
              <a:rPr lang="zh-TW" altLang="en-US" sz="1200" dirty="0" smtClean="0">
                <a:latin typeface="標楷體" pitchFamily="65" charset="-120"/>
                <a:ea typeface="標楷體" pitchFamily="65" charset="-120"/>
              </a:rPr>
              <a:t>    及供應商多年來一起成長，共同歷經台灣電子業</a:t>
            </a:r>
          </a:p>
          <a:p>
            <a:pPr>
              <a:lnSpc>
                <a:spcPct val="90000"/>
              </a:lnSpc>
            </a:pPr>
            <a:r>
              <a:rPr lang="zh-TW" altLang="en-US" sz="1200" dirty="0" smtClean="0">
                <a:latin typeface="標楷體" pitchFamily="65" charset="-120"/>
                <a:ea typeface="標楷體" pitchFamily="65" charset="-120"/>
              </a:rPr>
              <a:t>    的艱困期與發展期，建立與客戶及供應商三贏的</a:t>
            </a:r>
          </a:p>
          <a:p>
            <a:pPr>
              <a:lnSpc>
                <a:spcPct val="90000"/>
              </a:lnSpc>
            </a:pPr>
            <a:r>
              <a:rPr lang="zh-TW" altLang="en-US" sz="1200" dirty="0" smtClean="0">
                <a:latin typeface="標楷體" pitchFamily="65" charset="-120"/>
                <a:ea typeface="標楷體" pitchFamily="65" charset="-120"/>
              </a:rPr>
              <a:t>    局面。</a:t>
            </a:r>
          </a:p>
          <a:p>
            <a:pPr>
              <a:lnSpc>
                <a:spcPct val="80000"/>
              </a:lnSpc>
            </a:pPr>
            <a:endParaRPr lang="zh-TW" altLang="en-US" sz="800" dirty="0" smtClean="0">
              <a:latin typeface="標楷體" pitchFamily="65" charset="-120"/>
              <a:ea typeface="標楷體" pitchFamily="65" charset="-120"/>
            </a:endParaRPr>
          </a:p>
          <a:p>
            <a:pPr>
              <a:lnSpc>
                <a:spcPct val="90000"/>
              </a:lnSpc>
            </a:pPr>
            <a:r>
              <a:rPr lang="en-US" altLang="zh-TW" sz="1200" b="1" dirty="0" smtClean="0">
                <a:latin typeface="標楷體" pitchFamily="65" charset="-120"/>
                <a:ea typeface="標楷體" pitchFamily="65" charset="-120"/>
              </a:rPr>
              <a:t>(</a:t>
            </a:r>
            <a:r>
              <a:rPr lang="zh-TW" altLang="en-US" sz="1200" b="1" dirty="0" smtClean="0">
                <a:latin typeface="標楷體" pitchFamily="65" charset="-120"/>
                <a:ea typeface="標楷體" pitchFamily="65" charset="-120"/>
              </a:rPr>
              <a:t>四</a:t>
            </a:r>
            <a:r>
              <a:rPr lang="en-US" altLang="zh-TW" sz="1200" b="1" dirty="0" smtClean="0">
                <a:latin typeface="標楷體" pitchFamily="65" charset="-120"/>
                <a:ea typeface="標楷體" pitchFamily="65" charset="-120"/>
              </a:rPr>
              <a:t>)</a:t>
            </a:r>
            <a:r>
              <a:rPr lang="zh-TW" altLang="en-US" sz="1200" b="1" dirty="0" smtClean="0">
                <a:latin typeface="標楷體" pitchFamily="65" charset="-120"/>
                <a:ea typeface="標楷體" pitchFamily="65" charset="-120"/>
              </a:rPr>
              <a:t>擁有穩定經驗豐富之優秀服務團隊</a:t>
            </a:r>
          </a:p>
          <a:p>
            <a:pPr>
              <a:lnSpc>
                <a:spcPct val="90000"/>
              </a:lnSpc>
            </a:pPr>
            <a:r>
              <a:rPr lang="zh-TW" altLang="en-US" sz="1200" b="1" dirty="0" smtClean="0">
                <a:latin typeface="標楷體" pitchFamily="65" charset="-120"/>
                <a:ea typeface="標楷體" pitchFamily="65" charset="-120"/>
              </a:rPr>
              <a:t>    </a:t>
            </a:r>
            <a:r>
              <a:rPr lang="zh-TW" altLang="en-US" sz="1200" dirty="0" smtClean="0">
                <a:latin typeface="標楷體" pitchFamily="65" charset="-120"/>
                <a:ea typeface="標楷體" pitchFamily="65" charset="-120"/>
              </a:rPr>
              <a:t>本公司擁有對產業經驗豐富之業務人員，配合專</a:t>
            </a:r>
          </a:p>
          <a:p>
            <a:pPr>
              <a:lnSpc>
                <a:spcPct val="90000"/>
              </a:lnSpc>
            </a:pPr>
            <a:r>
              <a:rPr lang="zh-TW" altLang="en-US" sz="1200" dirty="0" smtClean="0">
                <a:latin typeface="標楷體" pitchFamily="65" charset="-120"/>
                <a:ea typeface="標楷體" pitchFamily="65" charset="-120"/>
              </a:rPr>
              <a:t>    業的技術及後勤人員行成堅強的服務團隊，並提</a:t>
            </a:r>
          </a:p>
          <a:p>
            <a:pPr>
              <a:lnSpc>
                <a:spcPct val="90000"/>
              </a:lnSpc>
            </a:pPr>
            <a:r>
              <a:rPr lang="zh-TW" altLang="en-US" sz="1200" dirty="0" smtClean="0">
                <a:latin typeface="標楷體" pitchFamily="65" charset="-120"/>
                <a:ea typeface="標楷體" pitchFamily="65" charset="-120"/>
              </a:rPr>
              <a:t>    供客戶高效率、高品質的專業服務。</a:t>
            </a:r>
          </a:p>
          <a:p>
            <a:pPr>
              <a:lnSpc>
                <a:spcPct val="80000"/>
              </a:lnSpc>
            </a:pPr>
            <a:endParaRPr lang="zh-TW" altLang="en-US" sz="800" dirty="0" smtClean="0">
              <a:latin typeface="標楷體" pitchFamily="65" charset="-120"/>
              <a:ea typeface="標楷體" pitchFamily="65" charset="-120"/>
            </a:endParaRPr>
          </a:p>
          <a:p>
            <a:pPr>
              <a:lnSpc>
                <a:spcPct val="90000"/>
              </a:lnSpc>
            </a:pPr>
            <a:r>
              <a:rPr lang="en-US" altLang="zh-TW" sz="1200" b="1" dirty="0" smtClean="0">
                <a:latin typeface="標楷體" pitchFamily="65" charset="-120"/>
                <a:ea typeface="標楷體" pitchFamily="65" charset="-120"/>
              </a:rPr>
              <a:t>(</a:t>
            </a:r>
            <a:r>
              <a:rPr lang="zh-TW" altLang="en-US" sz="1200" b="1" dirty="0" smtClean="0">
                <a:latin typeface="標楷體" pitchFamily="65" charset="-120"/>
                <a:ea typeface="標楷體" pitchFamily="65" charset="-120"/>
              </a:rPr>
              <a:t>五</a:t>
            </a:r>
            <a:r>
              <a:rPr lang="en-US" altLang="zh-TW" sz="1200" b="1" dirty="0" smtClean="0">
                <a:latin typeface="標楷體" pitchFamily="65" charset="-120"/>
                <a:ea typeface="標楷體" pitchFamily="65" charset="-120"/>
              </a:rPr>
              <a:t>)</a:t>
            </a:r>
            <a:r>
              <a:rPr lang="zh-TW" altLang="en-US" sz="1200" b="1" dirty="0" smtClean="0">
                <a:latin typeface="標楷體" pitchFamily="65" charset="-120"/>
                <a:ea typeface="標楷體" pitchFamily="65" charset="-120"/>
              </a:rPr>
              <a:t>穩健的財務政策</a:t>
            </a:r>
          </a:p>
          <a:p>
            <a:pPr>
              <a:lnSpc>
                <a:spcPct val="90000"/>
              </a:lnSpc>
            </a:pPr>
            <a:r>
              <a:rPr lang="zh-TW" altLang="en-US" sz="1200" dirty="0" smtClean="0">
                <a:latin typeface="標楷體" pitchFamily="65" charset="-120"/>
                <a:ea typeface="標楷體" pitchFamily="65" charset="-120"/>
              </a:rPr>
              <a:t>    本公司採取穩健的財務政策，不擴大信用亦不投</a:t>
            </a:r>
          </a:p>
          <a:p>
            <a:pPr>
              <a:lnSpc>
                <a:spcPct val="90000"/>
              </a:lnSpc>
            </a:pPr>
            <a:r>
              <a:rPr lang="zh-TW" altLang="en-US" sz="1200" dirty="0" smtClean="0">
                <a:latin typeface="標楷體" pitchFamily="65" charset="-120"/>
                <a:ea typeface="標楷體" pitchFamily="65" charset="-120"/>
              </a:rPr>
              <a:t>    入不熟悉或與本業無關之產業。</a:t>
            </a:r>
          </a:p>
        </p:txBody>
      </p:sp>
    </p:spTree>
    <p:extLst>
      <p:ext uri="{BB962C8B-B14F-4D97-AF65-F5344CB8AC3E}">
        <p14:creationId xmlns:p14="http://schemas.microsoft.com/office/powerpoint/2010/main" val="1843035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20000"/>
              </a:lnSpc>
              <a:buSzPct val="80000"/>
              <a:buFont typeface="Wingdings" panose="05000000000000000000" pitchFamily="2" charset="2"/>
              <a:buNone/>
            </a:pPr>
            <a:endParaRPr lang="zh-TW" altLang="en-US" sz="1200" b="1" dirty="0" smtClean="0">
              <a:solidFill>
                <a:srgbClr val="006600"/>
              </a:solidFill>
              <a:ea typeface="標楷體" panose="03000509000000000000" pitchFamily="65" charset="-12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2F3A6932-171D-43CF-B3FD-FE14E5BB7BFB}" type="slidenum">
              <a:rPr lang="zh-TW" altLang="en-US" smtClean="0"/>
              <a:pPr>
                <a:defRPr/>
              </a:pPr>
              <a:t>14</a:t>
            </a:fld>
            <a:endParaRPr lang="en-US" altLang="zh-TW"/>
          </a:p>
        </p:txBody>
      </p:sp>
    </p:spTree>
    <p:extLst>
      <p:ext uri="{BB962C8B-B14F-4D97-AF65-F5344CB8AC3E}">
        <p14:creationId xmlns:p14="http://schemas.microsoft.com/office/powerpoint/2010/main" val="84442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08725"/>
            <a:ext cx="9144000" cy="549275"/>
          </a:xfrm>
          <a:prstGeom prst="rect">
            <a:avLst/>
          </a:prstGeom>
          <a:gradFill rotWithShape="1">
            <a:gsLst>
              <a:gs pos="0">
                <a:srgbClr val="339933"/>
              </a:gs>
              <a:gs pos="100000">
                <a:srgbClr val="FFFFFF"/>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defRPr/>
            </a:pPr>
            <a:endParaRPr lang="zh-TW" altLang="en-US" smtClean="0"/>
          </a:p>
        </p:txBody>
      </p:sp>
      <p:sp>
        <p:nvSpPr>
          <p:cNvPr id="5" name="Rectangle 13"/>
          <p:cNvSpPr>
            <a:spLocks noChangeArrowheads="1"/>
          </p:cNvSpPr>
          <p:nvPr/>
        </p:nvSpPr>
        <p:spPr bwMode="auto">
          <a:xfrm>
            <a:off x="0" y="0"/>
            <a:ext cx="9144000" cy="836613"/>
          </a:xfrm>
          <a:prstGeom prst="rect">
            <a:avLst/>
          </a:prstGeom>
          <a:gradFill rotWithShape="1">
            <a:gsLst>
              <a:gs pos="0">
                <a:srgbClr val="FFFFFF"/>
              </a:gs>
              <a:gs pos="100000">
                <a:srgbClr val="339933"/>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defRPr/>
            </a:pPr>
            <a:endParaRPr lang="zh-TW" altLang="en-US" smtClean="0"/>
          </a:p>
        </p:txBody>
      </p:sp>
      <p:pic>
        <p:nvPicPr>
          <p:cNvPr id="6" name="Picture 4" descr="TKK The Key to Success"/>
          <p:cNvPicPr>
            <a:picLocks noChangeAspect="1" noChangeArrowheads="1"/>
          </p:cNvPicPr>
          <p:nvPr/>
        </p:nvPicPr>
        <p:blipFill>
          <a:blip r:embed="rId2">
            <a:lum bright="22000" contrast="-36000"/>
            <a:extLst>
              <a:ext uri="{28A0092B-C50C-407E-A947-70E740481C1C}">
                <a14:useLocalDpi xmlns:a14="http://schemas.microsoft.com/office/drawing/2010/main" val="0"/>
              </a:ext>
            </a:extLst>
          </a:blip>
          <a:srcRect/>
          <a:stretch>
            <a:fillRect/>
          </a:stretch>
        </p:blipFill>
        <p:spPr bwMode="auto">
          <a:xfrm>
            <a:off x="7451725" y="6616700"/>
            <a:ext cx="15001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選擇港建 成功關鍵"/>
          <p:cNvPicPr>
            <a:picLocks noChangeAspect="1" noChangeArrowheads="1"/>
          </p:cNvPicPr>
          <p:nvPr/>
        </p:nvPicPr>
        <p:blipFill>
          <a:blip r:embed="rId3">
            <a:lum bright="22000" contrast="-36000"/>
            <a:extLst>
              <a:ext uri="{28A0092B-C50C-407E-A947-70E740481C1C}">
                <a14:useLocalDpi xmlns:a14="http://schemas.microsoft.com/office/drawing/2010/main" val="0"/>
              </a:ext>
            </a:extLst>
          </a:blip>
          <a:srcRect/>
          <a:stretch>
            <a:fillRect/>
          </a:stretch>
        </p:blipFill>
        <p:spPr bwMode="auto">
          <a:xfrm>
            <a:off x="7451725" y="6381750"/>
            <a:ext cx="14763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K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8913"/>
            <a:ext cx="10795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sz="quarter"/>
          </p:nvPr>
        </p:nvSpPr>
        <p:spPr>
          <a:xfrm>
            <a:off x="685800" y="2130425"/>
            <a:ext cx="7772400" cy="1470025"/>
          </a:xfrm>
        </p:spPr>
        <p:txBody>
          <a:bodyPr/>
          <a:lstStyle>
            <a:lvl1pPr algn="l">
              <a:defRPr b="1">
                <a:ea typeface="標楷體" pitchFamily="65" charset="-120"/>
              </a:defRPr>
            </a:lvl1pPr>
          </a:lstStyle>
          <a:p>
            <a:pPr lvl="0"/>
            <a:r>
              <a:rPr lang="zh-TW" altLang="en-US" noProof="0" smtClean="0"/>
              <a:t>按一下以編輯母片標題樣式</a:t>
            </a:r>
          </a:p>
        </p:txBody>
      </p:sp>
      <p:sp>
        <p:nvSpPr>
          <p:cNvPr id="2051" name="Rectangle 3"/>
          <p:cNvSpPr>
            <a:spLocks noGrp="1" noChangeArrowheads="1"/>
          </p:cNvSpPr>
          <p:nvPr>
            <p:ph type="subTitle" sz="quarter" idx="1"/>
          </p:nvPr>
        </p:nvSpPr>
        <p:spPr>
          <a:xfrm>
            <a:off x="1371600" y="3886200"/>
            <a:ext cx="6400800" cy="1752600"/>
          </a:xfrm>
        </p:spPr>
        <p:txBody>
          <a:bodyPr/>
          <a:lstStyle>
            <a:lvl1pPr marL="0" indent="0">
              <a:buFontTx/>
              <a:buNone/>
              <a:defRPr b="1">
                <a:ea typeface="標楷體" pitchFamily="65" charset="-120"/>
              </a:defRPr>
            </a:lvl1pPr>
          </a:lstStyle>
          <a:p>
            <a:pPr lvl="0"/>
            <a:r>
              <a:rPr lang="zh-TW" altLang="en-US" noProof="0" smtClean="0"/>
              <a:t>按一下以編輯母片副標題樣式</a:t>
            </a:r>
          </a:p>
        </p:txBody>
      </p:sp>
    </p:spTree>
    <p:extLst>
      <p:ext uri="{BB962C8B-B14F-4D97-AF65-F5344CB8AC3E}">
        <p14:creationId xmlns:p14="http://schemas.microsoft.com/office/powerpoint/2010/main" val="344363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5" name="Rectangle 5"/>
          <p:cNvSpPr>
            <a:spLocks noGrp="1" noChangeArrowheads="1"/>
          </p:cNvSpPr>
          <p:nvPr>
            <p:ph type="sldNum" sz="quarter" idx="11"/>
          </p:nvPr>
        </p:nvSpPr>
        <p:spPr>
          <a:ln/>
        </p:spPr>
        <p:txBody>
          <a:bodyPr/>
          <a:lstStyle>
            <a:lvl1pPr>
              <a:defRPr/>
            </a:lvl1pPr>
          </a:lstStyle>
          <a:p>
            <a:pPr>
              <a:defRPr/>
            </a:pPr>
            <a:fld id="{918C3CAB-5981-468F-8A9D-485E976566F4}" type="slidenum">
              <a:rPr lang="zh-TW" altLang="en-US"/>
              <a:pPr>
                <a:defRPr/>
              </a:pPr>
              <a:t>‹#›</a:t>
            </a:fld>
            <a:endParaRPr lang="en-US" altLang="zh-TW"/>
          </a:p>
        </p:txBody>
      </p:sp>
      <p:sp>
        <p:nvSpPr>
          <p:cNvPr id="6" name="Rectangle 11"/>
          <p:cNvSpPr>
            <a:spLocks noGrp="1" noChangeArrowheads="1"/>
          </p:cNvSpPr>
          <p:nvPr>
            <p:ph type="dt" sz="half" idx="12"/>
          </p:nvPr>
        </p:nvSpPr>
        <p:spPr>
          <a:ln/>
        </p:spPr>
        <p:txBody>
          <a:bodyPr/>
          <a:lstStyle>
            <a:lvl1pPr>
              <a:defRPr/>
            </a:lvl1pPr>
          </a:lstStyle>
          <a:p>
            <a:pPr>
              <a:defRPr/>
            </a:pPr>
            <a:fld id="{EFF354E3-453D-46F2-A111-FFEC75FA4249}" type="datetime1">
              <a:rPr lang="zh-TW" altLang="en-US"/>
              <a:pPr>
                <a:defRPr/>
              </a:pPr>
              <a:t>2015/4/1</a:t>
            </a:fld>
            <a:endParaRPr lang="en-US" altLang="zh-TW"/>
          </a:p>
        </p:txBody>
      </p:sp>
    </p:spTree>
    <p:extLst>
      <p:ext uri="{BB962C8B-B14F-4D97-AF65-F5344CB8AC3E}">
        <p14:creationId xmlns:p14="http://schemas.microsoft.com/office/powerpoint/2010/main" val="121793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5" name="Rectangle 5"/>
          <p:cNvSpPr>
            <a:spLocks noGrp="1" noChangeArrowheads="1"/>
          </p:cNvSpPr>
          <p:nvPr>
            <p:ph type="sldNum" sz="quarter" idx="11"/>
          </p:nvPr>
        </p:nvSpPr>
        <p:spPr>
          <a:ln/>
        </p:spPr>
        <p:txBody>
          <a:bodyPr/>
          <a:lstStyle>
            <a:lvl1pPr>
              <a:defRPr/>
            </a:lvl1pPr>
          </a:lstStyle>
          <a:p>
            <a:pPr>
              <a:defRPr/>
            </a:pPr>
            <a:fld id="{48143255-2E61-4607-B7F1-B336EC0BD402}" type="slidenum">
              <a:rPr lang="zh-TW" altLang="en-US"/>
              <a:pPr>
                <a:defRPr/>
              </a:pPr>
              <a:t>‹#›</a:t>
            </a:fld>
            <a:endParaRPr lang="en-US" altLang="zh-TW"/>
          </a:p>
        </p:txBody>
      </p:sp>
      <p:sp>
        <p:nvSpPr>
          <p:cNvPr id="6" name="Rectangle 11"/>
          <p:cNvSpPr>
            <a:spLocks noGrp="1" noChangeArrowheads="1"/>
          </p:cNvSpPr>
          <p:nvPr>
            <p:ph type="dt" sz="half" idx="12"/>
          </p:nvPr>
        </p:nvSpPr>
        <p:spPr>
          <a:ln/>
        </p:spPr>
        <p:txBody>
          <a:bodyPr/>
          <a:lstStyle>
            <a:lvl1pPr>
              <a:defRPr/>
            </a:lvl1pPr>
          </a:lstStyle>
          <a:p>
            <a:pPr>
              <a:defRPr/>
            </a:pPr>
            <a:fld id="{5211439B-1066-420B-AEED-BC2815F904D0}" type="datetime1">
              <a:rPr lang="zh-TW" altLang="en-US"/>
              <a:pPr>
                <a:defRPr/>
              </a:pPr>
              <a:t>2015/4/1</a:t>
            </a:fld>
            <a:endParaRPr lang="en-US" altLang="zh-TW"/>
          </a:p>
        </p:txBody>
      </p:sp>
    </p:spTree>
    <p:extLst>
      <p:ext uri="{BB962C8B-B14F-4D97-AF65-F5344CB8AC3E}">
        <p14:creationId xmlns:p14="http://schemas.microsoft.com/office/powerpoint/2010/main" val="3412505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5" name="Rectangle 5"/>
          <p:cNvSpPr>
            <a:spLocks noGrp="1" noChangeArrowheads="1"/>
          </p:cNvSpPr>
          <p:nvPr>
            <p:ph type="sldNum" sz="quarter" idx="11"/>
          </p:nvPr>
        </p:nvSpPr>
        <p:spPr>
          <a:ln/>
        </p:spPr>
        <p:txBody>
          <a:bodyPr/>
          <a:lstStyle>
            <a:lvl1pPr>
              <a:defRPr/>
            </a:lvl1pPr>
          </a:lstStyle>
          <a:p>
            <a:pPr>
              <a:defRPr/>
            </a:pPr>
            <a:fld id="{16234C2C-3D3C-48FB-B626-26328742F5F4}" type="slidenum">
              <a:rPr lang="zh-TW" altLang="en-US"/>
              <a:pPr>
                <a:defRPr/>
              </a:pPr>
              <a:t>‹#›</a:t>
            </a:fld>
            <a:endParaRPr lang="en-US" altLang="zh-TW"/>
          </a:p>
        </p:txBody>
      </p:sp>
      <p:sp>
        <p:nvSpPr>
          <p:cNvPr id="6" name="Rectangle 11"/>
          <p:cNvSpPr>
            <a:spLocks noGrp="1" noChangeArrowheads="1"/>
          </p:cNvSpPr>
          <p:nvPr>
            <p:ph type="dt" sz="half" idx="12"/>
          </p:nvPr>
        </p:nvSpPr>
        <p:spPr>
          <a:ln/>
        </p:spPr>
        <p:txBody>
          <a:bodyPr/>
          <a:lstStyle>
            <a:lvl1pPr>
              <a:defRPr/>
            </a:lvl1pPr>
          </a:lstStyle>
          <a:p>
            <a:pPr>
              <a:defRPr/>
            </a:pPr>
            <a:fld id="{08CC3DEF-BF59-4EB8-8439-8F4362B2A2B8}" type="datetime1">
              <a:rPr lang="zh-TW" altLang="en-US"/>
              <a:pPr>
                <a:defRPr/>
              </a:pPr>
              <a:t>2015/4/1</a:t>
            </a:fld>
            <a:endParaRPr lang="en-US" altLang="zh-TW"/>
          </a:p>
        </p:txBody>
      </p:sp>
    </p:spTree>
    <p:extLst>
      <p:ext uri="{BB962C8B-B14F-4D97-AF65-F5344CB8AC3E}">
        <p14:creationId xmlns:p14="http://schemas.microsoft.com/office/powerpoint/2010/main" val="2830625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5" name="Rectangle 5"/>
          <p:cNvSpPr>
            <a:spLocks noGrp="1" noChangeArrowheads="1"/>
          </p:cNvSpPr>
          <p:nvPr>
            <p:ph type="sldNum" sz="quarter" idx="11"/>
          </p:nvPr>
        </p:nvSpPr>
        <p:spPr>
          <a:ln/>
        </p:spPr>
        <p:txBody>
          <a:bodyPr/>
          <a:lstStyle>
            <a:lvl1pPr>
              <a:defRPr/>
            </a:lvl1pPr>
          </a:lstStyle>
          <a:p>
            <a:pPr>
              <a:defRPr/>
            </a:pPr>
            <a:fld id="{0E9ECFA3-9380-4CDF-B507-BBDE2B93B74A}" type="slidenum">
              <a:rPr lang="zh-TW" altLang="en-US"/>
              <a:pPr>
                <a:defRPr/>
              </a:pPr>
              <a:t>‹#›</a:t>
            </a:fld>
            <a:endParaRPr lang="en-US" altLang="zh-TW"/>
          </a:p>
        </p:txBody>
      </p:sp>
      <p:sp>
        <p:nvSpPr>
          <p:cNvPr id="6" name="Rectangle 11"/>
          <p:cNvSpPr>
            <a:spLocks noGrp="1" noChangeArrowheads="1"/>
          </p:cNvSpPr>
          <p:nvPr>
            <p:ph type="dt" sz="half" idx="12"/>
          </p:nvPr>
        </p:nvSpPr>
        <p:spPr>
          <a:ln/>
        </p:spPr>
        <p:txBody>
          <a:bodyPr/>
          <a:lstStyle>
            <a:lvl1pPr>
              <a:defRPr/>
            </a:lvl1pPr>
          </a:lstStyle>
          <a:p>
            <a:pPr>
              <a:defRPr/>
            </a:pPr>
            <a:fld id="{B664DBB4-2096-47A2-992B-A8DC56E622BD}" type="datetime1">
              <a:rPr lang="zh-TW" altLang="en-US"/>
              <a:pPr>
                <a:defRPr/>
              </a:pPr>
              <a:t>2015/4/1</a:t>
            </a:fld>
            <a:endParaRPr lang="en-US" altLang="zh-TW"/>
          </a:p>
        </p:txBody>
      </p:sp>
    </p:spTree>
    <p:extLst>
      <p:ext uri="{BB962C8B-B14F-4D97-AF65-F5344CB8AC3E}">
        <p14:creationId xmlns:p14="http://schemas.microsoft.com/office/powerpoint/2010/main" val="1257355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4" name="Rectangle 5"/>
          <p:cNvSpPr>
            <a:spLocks noGrp="1" noChangeArrowheads="1"/>
          </p:cNvSpPr>
          <p:nvPr>
            <p:ph type="sldNum" sz="quarter" idx="11"/>
          </p:nvPr>
        </p:nvSpPr>
        <p:spPr>
          <a:ln/>
        </p:spPr>
        <p:txBody>
          <a:bodyPr/>
          <a:lstStyle>
            <a:lvl1pPr>
              <a:defRPr/>
            </a:lvl1pPr>
          </a:lstStyle>
          <a:p>
            <a:pPr>
              <a:defRPr/>
            </a:pPr>
            <a:fld id="{565DE013-8873-4988-B08F-8323C11D0B31}" type="slidenum">
              <a:rPr lang="zh-TW" altLang="en-US"/>
              <a:pPr>
                <a:defRPr/>
              </a:pPr>
              <a:t>‹#›</a:t>
            </a:fld>
            <a:endParaRPr lang="en-US" altLang="zh-TW"/>
          </a:p>
        </p:txBody>
      </p:sp>
      <p:sp>
        <p:nvSpPr>
          <p:cNvPr id="5" name="Rectangle 11"/>
          <p:cNvSpPr>
            <a:spLocks noGrp="1" noChangeArrowheads="1"/>
          </p:cNvSpPr>
          <p:nvPr>
            <p:ph type="dt" sz="half" idx="12"/>
          </p:nvPr>
        </p:nvSpPr>
        <p:spPr>
          <a:ln/>
        </p:spPr>
        <p:txBody>
          <a:bodyPr/>
          <a:lstStyle>
            <a:lvl1pPr>
              <a:defRPr/>
            </a:lvl1pPr>
          </a:lstStyle>
          <a:p>
            <a:pPr>
              <a:defRPr/>
            </a:pPr>
            <a:fld id="{898950CB-3B88-4147-8B4A-AB4F5D46DB1C}" type="datetime1">
              <a:rPr lang="zh-TW" altLang="en-US"/>
              <a:pPr>
                <a:defRPr/>
              </a:pPr>
              <a:t>2015/4/1</a:t>
            </a:fld>
            <a:endParaRPr lang="en-US" altLang="zh-TW"/>
          </a:p>
        </p:txBody>
      </p:sp>
    </p:spTree>
    <p:extLst>
      <p:ext uri="{BB962C8B-B14F-4D97-AF65-F5344CB8AC3E}">
        <p14:creationId xmlns:p14="http://schemas.microsoft.com/office/powerpoint/2010/main" val="368748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6" name="Rectangle 5"/>
          <p:cNvSpPr>
            <a:spLocks noGrp="1" noChangeArrowheads="1"/>
          </p:cNvSpPr>
          <p:nvPr>
            <p:ph type="sldNum" sz="quarter" idx="11"/>
          </p:nvPr>
        </p:nvSpPr>
        <p:spPr>
          <a:ln/>
        </p:spPr>
        <p:txBody>
          <a:bodyPr/>
          <a:lstStyle>
            <a:lvl1pPr>
              <a:defRPr/>
            </a:lvl1pPr>
          </a:lstStyle>
          <a:p>
            <a:pPr>
              <a:defRPr/>
            </a:pPr>
            <a:fld id="{87422CBB-D6E3-4B96-82B0-7C2059F2EC8F}" type="slidenum">
              <a:rPr lang="zh-TW" altLang="en-US"/>
              <a:pPr>
                <a:defRPr/>
              </a:pPr>
              <a:t>‹#›</a:t>
            </a:fld>
            <a:endParaRPr lang="en-US" altLang="zh-TW"/>
          </a:p>
        </p:txBody>
      </p:sp>
      <p:sp>
        <p:nvSpPr>
          <p:cNvPr id="7" name="Rectangle 11"/>
          <p:cNvSpPr>
            <a:spLocks noGrp="1" noChangeArrowheads="1"/>
          </p:cNvSpPr>
          <p:nvPr>
            <p:ph type="dt" sz="half" idx="12"/>
          </p:nvPr>
        </p:nvSpPr>
        <p:spPr>
          <a:ln/>
        </p:spPr>
        <p:txBody>
          <a:bodyPr/>
          <a:lstStyle>
            <a:lvl1pPr>
              <a:defRPr/>
            </a:lvl1pPr>
          </a:lstStyle>
          <a:p>
            <a:pPr>
              <a:defRPr/>
            </a:pPr>
            <a:fld id="{16759379-69A4-4F7E-88A8-1A5B94FCC76F}" type="datetime1">
              <a:rPr lang="zh-TW" altLang="en-US"/>
              <a:pPr>
                <a:defRPr/>
              </a:pPr>
              <a:t>2015/4/1</a:t>
            </a:fld>
            <a:endParaRPr lang="en-US" altLang="zh-TW"/>
          </a:p>
        </p:txBody>
      </p:sp>
    </p:spTree>
    <p:extLst>
      <p:ext uri="{BB962C8B-B14F-4D97-AF65-F5344CB8AC3E}">
        <p14:creationId xmlns:p14="http://schemas.microsoft.com/office/powerpoint/2010/main" val="394041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5" name="Rectangle 5"/>
          <p:cNvSpPr>
            <a:spLocks noGrp="1" noChangeArrowheads="1"/>
          </p:cNvSpPr>
          <p:nvPr>
            <p:ph type="sldNum" sz="quarter" idx="11"/>
          </p:nvPr>
        </p:nvSpPr>
        <p:spPr>
          <a:ln/>
        </p:spPr>
        <p:txBody>
          <a:bodyPr/>
          <a:lstStyle>
            <a:lvl1pPr>
              <a:defRPr/>
            </a:lvl1pPr>
          </a:lstStyle>
          <a:p>
            <a:pPr>
              <a:defRPr/>
            </a:pPr>
            <a:fld id="{2D8A583A-17C0-4FEB-8969-5CE56D5F6846}" type="slidenum">
              <a:rPr lang="zh-TW" altLang="en-US"/>
              <a:pPr>
                <a:defRPr/>
              </a:pPr>
              <a:t>‹#›</a:t>
            </a:fld>
            <a:endParaRPr lang="en-US" altLang="zh-TW"/>
          </a:p>
        </p:txBody>
      </p:sp>
      <p:sp>
        <p:nvSpPr>
          <p:cNvPr id="6" name="Rectangle 11"/>
          <p:cNvSpPr>
            <a:spLocks noGrp="1" noChangeArrowheads="1"/>
          </p:cNvSpPr>
          <p:nvPr>
            <p:ph type="dt" sz="half" idx="12"/>
          </p:nvPr>
        </p:nvSpPr>
        <p:spPr>
          <a:ln/>
        </p:spPr>
        <p:txBody>
          <a:bodyPr/>
          <a:lstStyle>
            <a:lvl1pPr>
              <a:defRPr/>
            </a:lvl1pPr>
          </a:lstStyle>
          <a:p>
            <a:pPr>
              <a:defRPr/>
            </a:pPr>
            <a:fld id="{05A19030-43F9-4348-A75B-DE7DA4EFF759}" type="datetime1">
              <a:rPr lang="zh-TW" altLang="en-US"/>
              <a:pPr>
                <a:defRPr/>
              </a:pPr>
              <a:t>2015/4/1</a:t>
            </a:fld>
            <a:endParaRPr lang="en-US" altLang="zh-TW"/>
          </a:p>
        </p:txBody>
      </p:sp>
    </p:spTree>
    <p:extLst>
      <p:ext uri="{BB962C8B-B14F-4D97-AF65-F5344CB8AC3E}">
        <p14:creationId xmlns:p14="http://schemas.microsoft.com/office/powerpoint/2010/main" val="309814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5" name="Rectangle 5"/>
          <p:cNvSpPr>
            <a:spLocks noGrp="1" noChangeArrowheads="1"/>
          </p:cNvSpPr>
          <p:nvPr>
            <p:ph type="sldNum" sz="quarter" idx="11"/>
          </p:nvPr>
        </p:nvSpPr>
        <p:spPr>
          <a:ln/>
        </p:spPr>
        <p:txBody>
          <a:bodyPr/>
          <a:lstStyle>
            <a:lvl1pPr>
              <a:defRPr/>
            </a:lvl1pPr>
          </a:lstStyle>
          <a:p>
            <a:pPr>
              <a:defRPr/>
            </a:pPr>
            <a:fld id="{140DF040-D42D-4FC2-B14B-D59EB0F3BD32}" type="slidenum">
              <a:rPr lang="zh-TW" altLang="en-US"/>
              <a:pPr>
                <a:defRPr/>
              </a:pPr>
              <a:t>‹#›</a:t>
            </a:fld>
            <a:endParaRPr lang="en-US" altLang="zh-TW"/>
          </a:p>
        </p:txBody>
      </p:sp>
      <p:sp>
        <p:nvSpPr>
          <p:cNvPr id="6" name="Rectangle 11"/>
          <p:cNvSpPr>
            <a:spLocks noGrp="1" noChangeArrowheads="1"/>
          </p:cNvSpPr>
          <p:nvPr>
            <p:ph type="dt" sz="half" idx="12"/>
          </p:nvPr>
        </p:nvSpPr>
        <p:spPr>
          <a:ln/>
        </p:spPr>
        <p:txBody>
          <a:bodyPr/>
          <a:lstStyle>
            <a:lvl1pPr>
              <a:defRPr/>
            </a:lvl1pPr>
          </a:lstStyle>
          <a:p>
            <a:pPr>
              <a:defRPr/>
            </a:pPr>
            <a:fld id="{D9541762-3659-4973-BF3C-C2BC708A55C4}" type="datetime1">
              <a:rPr lang="zh-TW" altLang="en-US"/>
              <a:pPr>
                <a:defRPr/>
              </a:pPr>
              <a:t>2015/4/1</a:t>
            </a:fld>
            <a:endParaRPr lang="en-US" altLang="zh-TW"/>
          </a:p>
        </p:txBody>
      </p:sp>
    </p:spTree>
    <p:extLst>
      <p:ext uri="{BB962C8B-B14F-4D97-AF65-F5344CB8AC3E}">
        <p14:creationId xmlns:p14="http://schemas.microsoft.com/office/powerpoint/2010/main" val="97917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6" name="Rectangle 5"/>
          <p:cNvSpPr>
            <a:spLocks noGrp="1" noChangeArrowheads="1"/>
          </p:cNvSpPr>
          <p:nvPr>
            <p:ph type="sldNum" sz="quarter" idx="11"/>
          </p:nvPr>
        </p:nvSpPr>
        <p:spPr>
          <a:ln/>
        </p:spPr>
        <p:txBody>
          <a:bodyPr/>
          <a:lstStyle>
            <a:lvl1pPr>
              <a:defRPr/>
            </a:lvl1pPr>
          </a:lstStyle>
          <a:p>
            <a:pPr>
              <a:defRPr/>
            </a:pPr>
            <a:fld id="{AD491F08-FC2B-4287-9263-FCA052FF6083}" type="slidenum">
              <a:rPr lang="zh-TW" altLang="en-US"/>
              <a:pPr>
                <a:defRPr/>
              </a:pPr>
              <a:t>‹#›</a:t>
            </a:fld>
            <a:endParaRPr lang="en-US" altLang="zh-TW"/>
          </a:p>
        </p:txBody>
      </p:sp>
      <p:sp>
        <p:nvSpPr>
          <p:cNvPr id="7" name="Rectangle 11"/>
          <p:cNvSpPr>
            <a:spLocks noGrp="1" noChangeArrowheads="1"/>
          </p:cNvSpPr>
          <p:nvPr>
            <p:ph type="dt" sz="half" idx="12"/>
          </p:nvPr>
        </p:nvSpPr>
        <p:spPr>
          <a:ln/>
        </p:spPr>
        <p:txBody>
          <a:bodyPr/>
          <a:lstStyle>
            <a:lvl1pPr>
              <a:defRPr/>
            </a:lvl1pPr>
          </a:lstStyle>
          <a:p>
            <a:pPr>
              <a:defRPr/>
            </a:pPr>
            <a:fld id="{C79E1377-D4BC-47DB-91F0-7394D7523728}" type="datetime1">
              <a:rPr lang="zh-TW" altLang="en-US"/>
              <a:pPr>
                <a:defRPr/>
              </a:pPr>
              <a:t>2015/4/1</a:t>
            </a:fld>
            <a:endParaRPr lang="en-US" altLang="zh-TW"/>
          </a:p>
        </p:txBody>
      </p:sp>
    </p:spTree>
    <p:extLst>
      <p:ext uri="{BB962C8B-B14F-4D97-AF65-F5344CB8AC3E}">
        <p14:creationId xmlns:p14="http://schemas.microsoft.com/office/powerpoint/2010/main" val="205334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8" name="Rectangle 5"/>
          <p:cNvSpPr>
            <a:spLocks noGrp="1" noChangeArrowheads="1"/>
          </p:cNvSpPr>
          <p:nvPr>
            <p:ph type="sldNum" sz="quarter" idx="11"/>
          </p:nvPr>
        </p:nvSpPr>
        <p:spPr>
          <a:ln/>
        </p:spPr>
        <p:txBody>
          <a:bodyPr/>
          <a:lstStyle>
            <a:lvl1pPr>
              <a:defRPr/>
            </a:lvl1pPr>
          </a:lstStyle>
          <a:p>
            <a:pPr>
              <a:defRPr/>
            </a:pPr>
            <a:fld id="{EDA68B82-1364-47AC-A72A-30903B937C0E}" type="slidenum">
              <a:rPr lang="zh-TW" altLang="en-US"/>
              <a:pPr>
                <a:defRPr/>
              </a:pPr>
              <a:t>‹#›</a:t>
            </a:fld>
            <a:endParaRPr lang="en-US" altLang="zh-TW"/>
          </a:p>
        </p:txBody>
      </p:sp>
      <p:sp>
        <p:nvSpPr>
          <p:cNvPr id="9" name="Rectangle 11"/>
          <p:cNvSpPr>
            <a:spLocks noGrp="1" noChangeArrowheads="1"/>
          </p:cNvSpPr>
          <p:nvPr>
            <p:ph type="dt" sz="half" idx="12"/>
          </p:nvPr>
        </p:nvSpPr>
        <p:spPr>
          <a:ln/>
        </p:spPr>
        <p:txBody>
          <a:bodyPr/>
          <a:lstStyle>
            <a:lvl1pPr>
              <a:defRPr/>
            </a:lvl1pPr>
          </a:lstStyle>
          <a:p>
            <a:pPr>
              <a:defRPr/>
            </a:pPr>
            <a:fld id="{7B047529-634C-41C7-A1F0-C0784DC8125C}" type="datetime1">
              <a:rPr lang="zh-TW" altLang="en-US"/>
              <a:pPr>
                <a:defRPr/>
              </a:pPr>
              <a:t>2015/4/1</a:t>
            </a:fld>
            <a:endParaRPr lang="en-US" altLang="zh-TW"/>
          </a:p>
        </p:txBody>
      </p:sp>
    </p:spTree>
    <p:extLst>
      <p:ext uri="{BB962C8B-B14F-4D97-AF65-F5344CB8AC3E}">
        <p14:creationId xmlns:p14="http://schemas.microsoft.com/office/powerpoint/2010/main" val="283217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4" name="Rectangle 5"/>
          <p:cNvSpPr>
            <a:spLocks noGrp="1" noChangeArrowheads="1"/>
          </p:cNvSpPr>
          <p:nvPr>
            <p:ph type="sldNum" sz="quarter" idx="11"/>
          </p:nvPr>
        </p:nvSpPr>
        <p:spPr>
          <a:ln/>
        </p:spPr>
        <p:txBody>
          <a:bodyPr/>
          <a:lstStyle>
            <a:lvl1pPr>
              <a:defRPr/>
            </a:lvl1pPr>
          </a:lstStyle>
          <a:p>
            <a:pPr>
              <a:defRPr/>
            </a:pPr>
            <a:fld id="{2A5F0D2B-B419-41C1-99E4-0BE929CD66FE}" type="slidenum">
              <a:rPr lang="zh-TW" altLang="en-US"/>
              <a:pPr>
                <a:defRPr/>
              </a:pPr>
              <a:t>‹#›</a:t>
            </a:fld>
            <a:endParaRPr lang="en-US" altLang="zh-TW"/>
          </a:p>
        </p:txBody>
      </p:sp>
      <p:sp>
        <p:nvSpPr>
          <p:cNvPr id="5" name="Rectangle 11"/>
          <p:cNvSpPr>
            <a:spLocks noGrp="1" noChangeArrowheads="1"/>
          </p:cNvSpPr>
          <p:nvPr>
            <p:ph type="dt" sz="half" idx="12"/>
          </p:nvPr>
        </p:nvSpPr>
        <p:spPr>
          <a:ln/>
        </p:spPr>
        <p:txBody>
          <a:bodyPr/>
          <a:lstStyle>
            <a:lvl1pPr>
              <a:defRPr/>
            </a:lvl1pPr>
          </a:lstStyle>
          <a:p>
            <a:pPr>
              <a:defRPr/>
            </a:pPr>
            <a:fld id="{CBE26BB6-B9D4-4F97-9CF9-02DADEA16A3E}" type="datetime1">
              <a:rPr lang="zh-TW" altLang="en-US"/>
              <a:pPr>
                <a:defRPr/>
              </a:pPr>
              <a:t>2015/4/1</a:t>
            </a:fld>
            <a:endParaRPr lang="en-US" altLang="zh-TW"/>
          </a:p>
        </p:txBody>
      </p:sp>
    </p:spTree>
    <p:extLst>
      <p:ext uri="{BB962C8B-B14F-4D97-AF65-F5344CB8AC3E}">
        <p14:creationId xmlns:p14="http://schemas.microsoft.com/office/powerpoint/2010/main" val="145362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3" name="Rectangle 5"/>
          <p:cNvSpPr>
            <a:spLocks noGrp="1" noChangeArrowheads="1"/>
          </p:cNvSpPr>
          <p:nvPr>
            <p:ph type="sldNum" sz="quarter" idx="11"/>
          </p:nvPr>
        </p:nvSpPr>
        <p:spPr>
          <a:ln/>
        </p:spPr>
        <p:txBody>
          <a:bodyPr/>
          <a:lstStyle>
            <a:lvl1pPr>
              <a:defRPr/>
            </a:lvl1pPr>
          </a:lstStyle>
          <a:p>
            <a:pPr>
              <a:defRPr/>
            </a:pPr>
            <a:fld id="{EF9E6969-FAFC-4A15-9919-823C98CB2FF8}" type="slidenum">
              <a:rPr lang="zh-TW" altLang="en-US"/>
              <a:pPr>
                <a:defRPr/>
              </a:pPr>
              <a:t>‹#›</a:t>
            </a:fld>
            <a:endParaRPr lang="en-US" altLang="zh-TW"/>
          </a:p>
        </p:txBody>
      </p:sp>
      <p:sp>
        <p:nvSpPr>
          <p:cNvPr id="4" name="Rectangle 11"/>
          <p:cNvSpPr>
            <a:spLocks noGrp="1" noChangeArrowheads="1"/>
          </p:cNvSpPr>
          <p:nvPr>
            <p:ph type="dt" sz="half" idx="12"/>
          </p:nvPr>
        </p:nvSpPr>
        <p:spPr>
          <a:ln/>
        </p:spPr>
        <p:txBody>
          <a:bodyPr/>
          <a:lstStyle>
            <a:lvl1pPr>
              <a:defRPr/>
            </a:lvl1pPr>
          </a:lstStyle>
          <a:p>
            <a:pPr>
              <a:defRPr/>
            </a:pPr>
            <a:fld id="{6F3584FD-685D-4167-9A4A-30F734E8BD3B}" type="datetime1">
              <a:rPr lang="zh-TW" altLang="en-US"/>
              <a:pPr>
                <a:defRPr/>
              </a:pPr>
              <a:t>2015/4/1</a:t>
            </a:fld>
            <a:endParaRPr lang="en-US" altLang="zh-TW"/>
          </a:p>
        </p:txBody>
      </p:sp>
    </p:spTree>
    <p:extLst>
      <p:ext uri="{BB962C8B-B14F-4D97-AF65-F5344CB8AC3E}">
        <p14:creationId xmlns:p14="http://schemas.microsoft.com/office/powerpoint/2010/main" val="99781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6" name="Rectangle 5"/>
          <p:cNvSpPr>
            <a:spLocks noGrp="1" noChangeArrowheads="1"/>
          </p:cNvSpPr>
          <p:nvPr>
            <p:ph type="sldNum" sz="quarter" idx="11"/>
          </p:nvPr>
        </p:nvSpPr>
        <p:spPr>
          <a:ln/>
        </p:spPr>
        <p:txBody>
          <a:bodyPr/>
          <a:lstStyle>
            <a:lvl1pPr>
              <a:defRPr/>
            </a:lvl1pPr>
          </a:lstStyle>
          <a:p>
            <a:pPr>
              <a:defRPr/>
            </a:pPr>
            <a:fld id="{BC04BB9E-0E06-4439-83C0-98C18887A11C}" type="slidenum">
              <a:rPr lang="zh-TW" altLang="en-US"/>
              <a:pPr>
                <a:defRPr/>
              </a:pPr>
              <a:t>‹#›</a:t>
            </a:fld>
            <a:endParaRPr lang="en-US" altLang="zh-TW"/>
          </a:p>
        </p:txBody>
      </p:sp>
      <p:sp>
        <p:nvSpPr>
          <p:cNvPr id="7" name="Rectangle 11"/>
          <p:cNvSpPr>
            <a:spLocks noGrp="1" noChangeArrowheads="1"/>
          </p:cNvSpPr>
          <p:nvPr>
            <p:ph type="dt" sz="half" idx="12"/>
          </p:nvPr>
        </p:nvSpPr>
        <p:spPr>
          <a:ln/>
        </p:spPr>
        <p:txBody>
          <a:bodyPr/>
          <a:lstStyle>
            <a:lvl1pPr>
              <a:defRPr/>
            </a:lvl1pPr>
          </a:lstStyle>
          <a:p>
            <a:pPr>
              <a:defRPr/>
            </a:pPr>
            <a:fld id="{8955FE9C-FB1F-4DD0-93AB-EBAFD91325B3}" type="datetime1">
              <a:rPr lang="zh-TW" altLang="en-US"/>
              <a:pPr>
                <a:defRPr/>
              </a:pPr>
              <a:t>2015/4/1</a:t>
            </a:fld>
            <a:endParaRPr lang="en-US" altLang="zh-TW"/>
          </a:p>
        </p:txBody>
      </p:sp>
    </p:spTree>
    <p:extLst>
      <p:ext uri="{BB962C8B-B14F-4D97-AF65-F5344CB8AC3E}">
        <p14:creationId xmlns:p14="http://schemas.microsoft.com/office/powerpoint/2010/main" val="182099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zh-TW"/>
              <a:t>- Confidential -</a:t>
            </a:r>
            <a:endParaRPr lang="zh-TW" altLang="zh-CN"/>
          </a:p>
          <a:p>
            <a:pPr>
              <a:defRPr/>
            </a:pPr>
            <a:endParaRPr lang="en-US" altLang="zh-TW"/>
          </a:p>
        </p:txBody>
      </p:sp>
      <p:sp>
        <p:nvSpPr>
          <p:cNvPr id="6" name="Rectangle 5"/>
          <p:cNvSpPr>
            <a:spLocks noGrp="1" noChangeArrowheads="1"/>
          </p:cNvSpPr>
          <p:nvPr>
            <p:ph type="sldNum" sz="quarter" idx="11"/>
          </p:nvPr>
        </p:nvSpPr>
        <p:spPr>
          <a:ln/>
        </p:spPr>
        <p:txBody>
          <a:bodyPr/>
          <a:lstStyle>
            <a:lvl1pPr>
              <a:defRPr/>
            </a:lvl1pPr>
          </a:lstStyle>
          <a:p>
            <a:pPr>
              <a:defRPr/>
            </a:pPr>
            <a:fld id="{9AA60501-42E0-4CBC-9E49-250D3E3E01F5}" type="slidenum">
              <a:rPr lang="zh-TW" altLang="en-US"/>
              <a:pPr>
                <a:defRPr/>
              </a:pPr>
              <a:t>‹#›</a:t>
            </a:fld>
            <a:endParaRPr lang="en-US" altLang="zh-TW"/>
          </a:p>
        </p:txBody>
      </p:sp>
      <p:sp>
        <p:nvSpPr>
          <p:cNvPr id="7" name="Rectangle 11"/>
          <p:cNvSpPr>
            <a:spLocks noGrp="1" noChangeArrowheads="1"/>
          </p:cNvSpPr>
          <p:nvPr>
            <p:ph type="dt" sz="half" idx="12"/>
          </p:nvPr>
        </p:nvSpPr>
        <p:spPr>
          <a:ln/>
        </p:spPr>
        <p:txBody>
          <a:bodyPr/>
          <a:lstStyle>
            <a:lvl1pPr>
              <a:defRPr/>
            </a:lvl1pPr>
          </a:lstStyle>
          <a:p>
            <a:pPr>
              <a:defRPr/>
            </a:pPr>
            <a:fld id="{26A84B7B-8BC5-49B8-9BD5-5DDF5B6C0B26}" type="datetime1">
              <a:rPr lang="zh-TW" altLang="en-US"/>
              <a:pPr>
                <a:defRPr/>
              </a:pPr>
              <a:t>2015/4/1</a:t>
            </a:fld>
            <a:endParaRPr lang="en-US" altLang="zh-TW"/>
          </a:p>
        </p:txBody>
      </p:sp>
    </p:spTree>
    <p:extLst>
      <p:ext uri="{BB962C8B-B14F-4D97-AF65-F5344CB8AC3E}">
        <p14:creationId xmlns:p14="http://schemas.microsoft.com/office/powerpoint/2010/main" val="3365889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ftr" sz="quarter" idx="3"/>
          </p:nvPr>
        </p:nvSpPr>
        <p:spPr bwMode="auto">
          <a:xfrm>
            <a:off x="3132138"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ltLang="zh-TW"/>
              <a:t>- Confidential -</a:t>
            </a:r>
            <a:endParaRPr lang="zh-TW" altLang="zh-CN"/>
          </a:p>
          <a:p>
            <a:pPr>
              <a:defRPr/>
            </a:pPr>
            <a:endParaRPr lang="en-US" altLang="zh-TW"/>
          </a:p>
        </p:txBody>
      </p:sp>
      <p:sp>
        <p:nvSpPr>
          <p:cNvPr id="1029" name="Rectangle 5"/>
          <p:cNvSpPr>
            <a:spLocks noGrp="1" noChangeArrowheads="1"/>
          </p:cNvSpPr>
          <p:nvPr>
            <p:ph type="sldNum" sz="quarter" idx="4"/>
          </p:nvPr>
        </p:nvSpPr>
        <p:spPr bwMode="auto">
          <a:xfrm>
            <a:off x="6588125"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F8EE221-183D-42F3-B453-93D80DF17263}" type="slidenum">
              <a:rPr lang="zh-TW" altLang="en-US"/>
              <a:pPr>
                <a:defRPr/>
              </a:pPr>
              <a:t>‹#›</a:t>
            </a:fld>
            <a:endParaRPr lang="en-US" altLang="zh-TW"/>
          </a:p>
        </p:txBody>
      </p:sp>
      <p:pic>
        <p:nvPicPr>
          <p:cNvPr id="1030" name="Picture 6" descr="TKK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9388" y="188913"/>
            <a:ext cx="10795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TKK The Key to Success"/>
          <p:cNvPicPr>
            <a:picLocks noChangeAspect="1" noChangeArrowheads="1"/>
          </p:cNvPicPr>
          <p:nvPr/>
        </p:nvPicPr>
        <p:blipFill>
          <a:blip r:embed="rId18">
            <a:lum bright="22000" contrast="-36000"/>
            <a:extLst>
              <a:ext uri="{28A0092B-C50C-407E-A947-70E740481C1C}">
                <a14:useLocalDpi xmlns:a14="http://schemas.microsoft.com/office/drawing/2010/main" val="0"/>
              </a:ext>
            </a:extLst>
          </a:blip>
          <a:srcRect/>
          <a:stretch>
            <a:fillRect/>
          </a:stretch>
        </p:blipFill>
        <p:spPr bwMode="auto">
          <a:xfrm>
            <a:off x="7500938" y="419100"/>
            <a:ext cx="15001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選擇港建 成功關鍵"/>
          <p:cNvPicPr>
            <a:picLocks noChangeAspect="1" noChangeArrowheads="1"/>
          </p:cNvPicPr>
          <p:nvPr/>
        </p:nvPicPr>
        <p:blipFill>
          <a:blip r:embed="rId19">
            <a:lum bright="22000" contrast="-36000"/>
            <a:extLst>
              <a:ext uri="{28A0092B-C50C-407E-A947-70E740481C1C}">
                <a14:useLocalDpi xmlns:a14="http://schemas.microsoft.com/office/drawing/2010/main" val="0"/>
              </a:ext>
            </a:extLst>
          </a:blip>
          <a:srcRect/>
          <a:stretch>
            <a:fillRect/>
          </a:stretch>
        </p:blipFill>
        <p:spPr bwMode="auto">
          <a:xfrm>
            <a:off x="7524750" y="188913"/>
            <a:ext cx="14763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1412875"/>
            <a:ext cx="91440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6165850"/>
            <a:ext cx="91440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468313"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5AC7D1E0-D572-45A0-87EB-D16C9CD2537A}" type="datetime1">
              <a:rPr lang="zh-TW" altLang="en-US"/>
              <a:pPr>
                <a:defRPr/>
              </a:pPr>
              <a:t>2015/4/1</a:t>
            </a:fld>
            <a:endParaRPr lang="en-US" altLang="zh-TW"/>
          </a:p>
        </p:txBody>
      </p:sp>
    </p:spTree>
  </p:cSld>
  <p:clrMap bg1="lt1" tx1="dk1" bg2="lt2" tx2="dk2" accent1="accent1" accent2="accent2" accent3="accent3" accent4="accent4" accent5="accent5" accent6="accent6" hlink="hlink" folHlink="folHlink"/>
  <p:sldLayoutIdLst>
    <p:sldLayoutId id="2147483795"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新細明體" pitchFamily="18" charset="-120"/>
        </a:defRPr>
      </a:lvl2pPr>
      <a:lvl3pPr algn="ctr" rtl="0" eaLnBrk="0" fontAlgn="base" hangingPunct="0">
        <a:spcBef>
          <a:spcPct val="0"/>
        </a:spcBef>
        <a:spcAft>
          <a:spcPct val="0"/>
        </a:spcAft>
        <a:defRPr sz="4400">
          <a:solidFill>
            <a:schemeClr val="tx2"/>
          </a:solidFill>
          <a:latin typeface="Arial" charset="0"/>
          <a:ea typeface="新細明體" pitchFamily="18" charset="-120"/>
        </a:defRPr>
      </a:lvl3pPr>
      <a:lvl4pPr algn="ctr" rtl="0" eaLnBrk="0" fontAlgn="base" hangingPunct="0">
        <a:spcBef>
          <a:spcPct val="0"/>
        </a:spcBef>
        <a:spcAft>
          <a:spcPct val="0"/>
        </a:spcAft>
        <a:defRPr sz="4400">
          <a:solidFill>
            <a:schemeClr val="tx2"/>
          </a:solidFill>
          <a:latin typeface="Arial" charset="0"/>
          <a:ea typeface="新細明體" pitchFamily="18" charset="-120"/>
        </a:defRPr>
      </a:lvl4pPr>
      <a:lvl5pPr algn="ctr" rtl="0" eaLnBrk="0" fontAlgn="base" hangingPunct="0">
        <a:spcBef>
          <a:spcPct val="0"/>
        </a:spcBef>
        <a:spcAft>
          <a:spcPct val="0"/>
        </a:spcAft>
        <a:defRPr sz="4400">
          <a:solidFill>
            <a:schemeClr val="tx2"/>
          </a:solidFill>
          <a:latin typeface="Arial" charset="0"/>
          <a:ea typeface="新細明體" pitchFamily="18" charset="-120"/>
        </a:defRPr>
      </a:lvl5pPr>
      <a:lvl6pPr marL="457200" algn="ctr" rtl="0" fontAlgn="base">
        <a:spcBef>
          <a:spcPct val="0"/>
        </a:spcBef>
        <a:spcAft>
          <a:spcPct val="0"/>
        </a:spcAft>
        <a:defRPr sz="4400">
          <a:solidFill>
            <a:schemeClr val="tx2"/>
          </a:solidFill>
          <a:latin typeface="Arial" charset="0"/>
          <a:ea typeface="新細明體" pitchFamily="18" charset="-120"/>
        </a:defRPr>
      </a:lvl6pPr>
      <a:lvl7pPr marL="914400" algn="ctr" rtl="0" fontAlgn="base">
        <a:spcBef>
          <a:spcPct val="0"/>
        </a:spcBef>
        <a:spcAft>
          <a:spcPct val="0"/>
        </a:spcAft>
        <a:defRPr sz="4400">
          <a:solidFill>
            <a:schemeClr val="tx2"/>
          </a:solidFill>
          <a:latin typeface="Arial" charset="0"/>
          <a:ea typeface="新細明體" pitchFamily="18" charset="-120"/>
        </a:defRPr>
      </a:lvl7pPr>
      <a:lvl8pPr marL="1371600" algn="ctr" rtl="0" fontAlgn="base">
        <a:spcBef>
          <a:spcPct val="0"/>
        </a:spcBef>
        <a:spcAft>
          <a:spcPct val="0"/>
        </a:spcAft>
        <a:defRPr sz="4400">
          <a:solidFill>
            <a:schemeClr val="tx2"/>
          </a:solidFill>
          <a:latin typeface="Arial" charset="0"/>
          <a:ea typeface="新細明體" pitchFamily="18" charset="-120"/>
        </a:defRPr>
      </a:lvl8pPr>
      <a:lvl9pPr marL="1828800" algn="ctr" rtl="0" fontAlgn="base">
        <a:spcBef>
          <a:spcPct val="0"/>
        </a:spcBef>
        <a:spcAft>
          <a:spcPct val="0"/>
        </a:spcAft>
        <a:defRPr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5.png"/><Relationship Id="rId3" Type="http://schemas.openxmlformats.org/officeDocument/2006/relationships/image" Target="../media/image21.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jpeg"/><Relationship Id="rId2" Type="http://schemas.openxmlformats.org/officeDocument/2006/relationships/notesSlide" Target="../notesSlides/notesSlide11.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hyperlink" Target="http://www.achesonindustries.com/" TargetMode="Externa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2.jpeg"/><Relationship Id="rId9" Type="http://schemas.openxmlformats.org/officeDocument/2006/relationships/image" Target="../media/image26.png"/><Relationship Id="rId1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1.jpeg"/><Relationship Id="rId11" Type="http://schemas.openxmlformats.org/officeDocument/2006/relationships/image" Target="../media/image43.png"/><Relationship Id="rId5" Type="http://schemas.openxmlformats.org/officeDocument/2006/relationships/image" Target="../media/image38.wmf"/><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6.jpeg"/></Relationships>
</file>

<file path=ppt/slides/_rels/slide19.xml.rels><?xml version="1.0" encoding="UTF-8" standalone="yes"?>
<Relationships xmlns="http://schemas.openxmlformats.org/package/2006/relationships"><Relationship Id="rId13" Type="http://schemas.openxmlformats.org/officeDocument/2006/relationships/image" Target="../media/image57.png"/><Relationship Id="rId18" Type="http://schemas.openxmlformats.org/officeDocument/2006/relationships/image" Target="../media/image62.png"/><Relationship Id="rId26" Type="http://schemas.openxmlformats.org/officeDocument/2006/relationships/image" Target="../media/image70.png"/><Relationship Id="rId3" Type="http://schemas.openxmlformats.org/officeDocument/2006/relationships/image" Target="../media/image47.png"/><Relationship Id="rId21" Type="http://schemas.openxmlformats.org/officeDocument/2006/relationships/image" Target="../media/image65.png"/><Relationship Id="rId34" Type="http://schemas.openxmlformats.org/officeDocument/2006/relationships/image" Target="../media/image78.jpeg"/><Relationship Id="rId7" Type="http://schemas.openxmlformats.org/officeDocument/2006/relationships/image" Target="../media/image51.jpe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33" Type="http://schemas.openxmlformats.org/officeDocument/2006/relationships/image" Target="../media/image77.jpeg"/><Relationship Id="rId2" Type="http://schemas.openxmlformats.org/officeDocument/2006/relationships/notesSlide" Target="../notesSlides/notesSlide13.xml"/><Relationship Id="rId16" Type="http://schemas.openxmlformats.org/officeDocument/2006/relationships/image" Target="../media/image60.png"/><Relationship Id="rId20" Type="http://schemas.openxmlformats.org/officeDocument/2006/relationships/image" Target="../media/image64.jpeg"/><Relationship Id="rId29"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8.png"/><Relationship Id="rId32" Type="http://schemas.openxmlformats.org/officeDocument/2006/relationships/image" Target="../media/image76.jpeg"/><Relationship Id="rId5" Type="http://schemas.openxmlformats.org/officeDocument/2006/relationships/image" Target="../media/image49.jpeg"/><Relationship Id="rId15" Type="http://schemas.openxmlformats.org/officeDocument/2006/relationships/image" Target="../media/image59.png"/><Relationship Id="rId23" Type="http://schemas.openxmlformats.org/officeDocument/2006/relationships/image" Target="../media/image67.png"/><Relationship Id="rId28" Type="http://schemas.openxmlformats.org/officeDocument/2006/relationships/image" Target="../media/image72.jpeg"/><Relationship Id="rId10" Type="http://schemas.openxmlformats.org/officeDocument/2006/relationships/image" Target="../media/image54.png"/><Relationship Id="rId19" Type="http://schemas.openxmlformats.org/officeDocument/2006/relationships/image" Target="../media/image63.png"/><Relationship Id="rId31" Type="http://schemas.openxmlformats.org/officeDocument/2006/relationships/image" Target="../media/image75.jpe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jpeg"/><Relationship Id="rId27" Type="http://schemas.openxmlformats.org/officeDocument/2006/relationships/image" Target="../media/image71.png"/><Relationship Id="rId30" Type="http://schemas.openxmlformats.org/officeDocument/2006/relationships/image" Target="../media/image74.jpeg"/><Relationship Id="rId8"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images.google.com.tw/imgres?imgurl=http://www.jlkjcn.com/UploadProductPic/2007524163250851.jpg&amp;imgrefurl=http://www.jlkjcn.com/chinese/&amp;h=84&amp;w=136&amp;sz=24&amp;hl=zh-TW&amp;start=34&amp;um=1&amp;tbnid=glC4bXUY3O6QyM:&amp;tbnh=57&amp;tbnw=92&amp;prev=/images?q=%E6%B3%B0%E9%87%91%E5%AF%B6&amp;start=20&amp;ndsp=20&amp;svnum=10&amp;um=1&amp;complete=1&amp;hl=zh-TW&amp;sa=N" TargetMode="External"/><Relationship Id="rId18" Type="http://schemas.openxmlformats.org/officeDocument/2006/relationships/image" Target="../media/image97.png"/><Relationship Id="rId26" Type="http://schemas.openxmlformats.org/officeDocument/2006/relationships/image" Target="../media/image99.png"/><Relationship Id="rId39" Type="http://schemas.openxmlformats.org/officeDocument/2006/relationships/image" Target="../media/image87.png"/><Relationship Id="rId21" Type="http://schemas.openxmlformats.org/officeDocument/2006/relationships/hyperlink" Target="http://www.nexcom.com.tw/index.aspx" TargetMode="External"/><Relationship Id="rId34" Type="http://schemas.openxmlformats.org/officeDocument/2006/relationships/image" Target="../media/image86.png"/><Relationship Id="rId42" Type="http://schemas.openxmlformats.org/officeDocument/2006/relationships/oleObject" Target="../embeddings/oleObject10.bin"/><Relationship Id="rId47" Type="http://schemas.openxmlformats.org/officeDocument/2006/relationships/image" Target="../media/image106.jpeg"/><Relationship Id="rId7" Type="http://schemas.openxmlformats.org/officeDocument/2006/relationships/image" Target="../media/image92.png"/><Relationship Id="rId2" Type="http://schemas.openxmlformats.org/officeDocument/2006/relationships/slideLayout" Target="../slideLayouts/slideLayout7.xml"/><Relationship Id="rId16" Type="http://schemas.openxmlformats.org/officeDocument/2006/relationships/image" Target="../media/image80.png"/><Relationship Id="rId29"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image" Target="../media/image91.png"/><Relationship Id="rId11" Type="http://schemas.openxmlformats.org/officeDocument/2006/relationships/oleObject" Target="../embeddings/oleObject1.bin"/><Relationship Id="rId24" Type="http://schemas.openxmlformats.org/officeDocument/2006/relationships/image" Target="../media/image82.png"/><Relationship Id="rId32" Type="http://schemas.openxmlformats.org/officeDocument/2006/relationships/image" Target="../media/image85.png"/><Relationship Id="rId37" Type="http://schemas.openxmlformats.org/officeDocument/2006/relationships/image" Target="../media/image101.png"/><Relationship Id="rId40" Type="http://schemas.openxmlformats.org/officeDocument/2006/relationships/hyperlink" Target="http://www.avermedia.com.tw/" TargetMode="External"/><Relationship Id="rId45" Type="http://schemas.openxmlformats.org/officeDocument/2006/relationships/image" Target="../media/image104.jpeg"/><Relationship Id="rId5" Type="http://schemas.openxmlformats.org/officeDocument/2006/relationships/image" Target="../media/image90.png"/><Relationship Id="rId15" Type="http://schemas.openxmlformats.org/officeDocument/2006/relationships/oleObject" Target="../embeddings/oleObject2.bin"/><Relationship Id="rId23" Type="http://schemas.openxmlformats.org/officeDocument/2006/relationships/oleObject" Target="../embeddings/oleObject4.bin"/><Relationship Id="rId28" Type="http://schemas.openxmlformats.org/officeDocument/2006/relationships/image" Target="../media/image83.png"/><Relationship Id="rId36" Type="http://schemas.openxmlformats.org/officeDocument/2006/relationships/image" Target="../media/image100.jpeg"/><Relationship Id="rId10" Type="http://schemas.openxmlformats.org/officeDocument/2006/relationships/image" Target="../media/image95.png"/><Relationship Id="rId19" Type="http://schemas.openxmlformats.org/officeDocument/2006/relationships/oleObject" Target="../embeddings/oleObject3.bin"/><Relationship Id="rId31" Type="http://schemas.openxmlformats.org/officeDocument/2006/relationships/oleObject" Target="../embeddings/oleObject7.bin"/><Relationship Id="rId44" Type="http://schemas.openxmlformats.org/officeDocument/2006/relationships/image" Target="../media/image103.jpe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6.jpeg"/><Relationship Id="rId22" Type="http://schemas.openxmlformats.org/officeDocument/2006/relationships/image" Target="../media/image98.jpeg"/><Relationship Id="rId27" Type="http://schemas.openxmlformats.org/officeDocument/2006/relationships/oleObject" Target="../embeddings/oleObject5.bin"/><Relationship Id="rId30" Type="http://schemas.openxmlformats.org/officeDocument/2006/relationships/image" Target="../media/image84.png"/><Relationship Id="rId35" Type="http://schemas.openxmlformats.org/officeDocument/2006/relationships/hyperlink" Target="http://tw.shuttle.com/index.jsp" TargetMode="External"/><Relationship Id="rId43" Type="http://schemas.openxmlformats.org/officeDocument/2006/relationships/image" Target="../media/image88.png"/><Relationship Id="rId8" Type="http://schemas.openxmlformats.org/officeDocument/2006/relationships/image" Target="../media/image93.png"/><Relationship Id="rId3" Type="http://schemas.openxmlformats.org/officeDocument/2006/relationships/notesSlide" Target="../notesSlides/notesSlide14.xml"/><Relationship Id="rId12" Type="http://schemas.openxmlformats.org/officeDocument/2006/relationships/image" Target="../media/image79.png"/><Relationship Id="rId17" Type="http://schemas.openxmlformats.org/officeDocument/2006/relationships/hyperlink" Target="http://www.pqi.com.tw/tw/index.asp" TargetMode="External"/><Relationship Id="rId25" Type="http://schemas.openxmlformats.org/officeDocument/2006/relationships/hyperlink" Target="http://www.phoenixtec.com.tw/big5/index.htm" TargetMode="External"/><Relationship Id="rId33" Type="http://schemas.openxmlformats.org/officeDocument/2006/relationships/oleObject" Target="../embeddings/oleObject8.bin"/><Relationship Id="rId38" Type="http://schemas.openxmlformats.org/officeDocument/2006/relationships/oleObject" Target="../embeddings/oleObject9.bin"/><Relationship Id="rId46" Type="http://schemas.openxmlformats.org/officeDocument/2006/relationships/image" Target="../media/image105.jpeg"/><Relationship Id="rId20" Type="http://schemas.openxmlformats.org/officeDocument/2006/relationships/image" Target="../media/image81.png"/><Relationship Id="rId41" Type="http://schemas.openxmlformats.org/officeDocument/2006/relationships/image" Target="../media/image102.jpeg"/></Relationships>
</file>

<file path=ppt/slides/_rels/slide2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412875"/>
            <a:ext cx="7777163" cy="3600450"/>
          </a:xfrm>
          <a:solidFill>
            <a:schemeClr val="bg1"/>
          </a:solidFill>
        </p:spPr>
        <p:txBody>
          <a:bodyPr anchorCtr="1"/>
          <a:lstStyle/>
          <a:p>
            <a:pPr algn="ctr" eaLnBrk="1" hangingPunct="1"/>
            <a:r>
              <a:rPr lang="en-US" altLang="zh-TW" sz="4000" smtClean="0">
                <a:solidFill>
                  <a:srgbClr val="FF0000"/>
                </a:solidFill>
                <a:latin typeface="Georgia" pitchFamily="18" charset="0"/>
              </a:rPr>
              <a:t/>
            </a:r>
            <a:br>
              <a:rPr lang="en-US" altLang="zh-TW" sz="4000" smtClean="0">
                <a:solidFill>
                  <a:srgbClr val="FF0000"/>
                </a:solidFill>
                <a:latin typeface="Georgia" pitchFamily="18" charset="0"/>
              </a:rPr>
            </a:br>
            <a:r>
              <a:rPr lang="en-US" altLang="zh-TW" sz="4000" smtClean="0">
                <a:solidFill>
                  <a:srgbClr val="FF0000"/>
                </a:solidFill>
                <a:latin typeface="Georgia" pitchFamily="18" charset="0"/>
              </a:rPr>
              <a:t/>
            </a:r>
            <a:br>
              <a:rPr lang="en-US" altLang="zh-TW" sz="4000" smtClean="0">
                <a:solidFill>
                  <a:srgbClr val="FF0000"/>
                </a:solidFill>
                <a:latin typeface="Georgia" pitchFamily="18" charset="0"/>
              </a:rPr>
            </a:br>
            <a:r>
              <a:rPr lang="en-US" altLang="zh-TW" sz="4000" smtClean="0">
                <a:solidFill>
                  <a:srgbClr val="FF0000"/>
                </a:solidFill>
                <a:latin typeface="Georgia" pitchFamily="18" charset="0"/>
              </a:rPr>
              <a:t/>
            </a:r>
            <a:br>
              <a:rPr lang="en-US" altLang="zh-TW" sz="4000" smtClean="0">
                <a:solidFill>
                  <a:srgbClr val="FF0000"/>
                </a:solidFill>
                <a:latin typeface="Georgia" pitchFamily="18" charset="0"/>
              </a:rPr>
            </a:br>
            <a:r>
              <a:rPr lang="en-US" altLang="zh-TW" sz="4000" smtClean="0">
                <a:solidFill>
                  <a:srgbClr val="FF0000"/>
                </a:solidFill>
                <a:latin typeface="Georgia" pitchFamily="18" charset="0"/>
              </a:rPr>
              <a:t/>
            </a:r>
            <a:br>
              <a:rPr lang="en-US" altLang="zh-TW" sz="4000" smtClean="0">
                <a:solidFill>
                  <a:srgbClr val="FF0000"/>
                </a:solidFill>
                <a:latin typeface="Georgia" pitchFamily="18" charset="0"/>
              </a:rPr>
            </a:br>
            <a:r>
              <a:rPr lang="en-US" altLang="zh-TW" sz="4000" smtClean="0">
                <a:solidFill>
                  <a:srgbClr val="FF0000"/>
                </a:solidFill>
                <a:latin typeface="Georgia" pitchFamily="18" charset="0"/>
              </a:rPr>
              <a:t/>
            </a:r>
            <a:br>
              <a:rPr lang="en-US" altLang="zh-TW" sz="4000" smtClean="0">
                <a:solidFill>
                  <a:srgbClr val="FF0000"/>
                </a:solidFill>
                <a:latin typeface="Georgia" pitchFamily="18" charset="0"/>
              </a:rPr>
            </a:br>
            <a:r>
              <a:rPr lang="en-US" altLang="zh-TW" sz="4000" smtClean="0">
                <a:solidFill>
                  <a:srgbClr val="FF0000"/>
                </a:solidFill>
                <a:latin typeface="Georgia" pitchFamily="18" charset="0"/>
              </a:rPr>
              <a:t/>
            </a:r>
            <a:br>
              <a:rPr lang="en-US" altLang="zh-TW" sz="4000" smtClean="0">
                <a:solidFill>
                  <a:srgbClr val="FF0000"/>
                </a:solidFill>
                <a:latin typeface="Georgia" pitchFamily="18" charset="0"/>
              </a:rPr>
            </a:br>
            <a:endParaRPr lang="zh-TW" altLang="en-US" sz="4000" smtClean="0">
              <a:solidFill>
                <a:srgbClr val="FF0000"/>
              </a:solidFill>
              <a:latin typeface="Georgia" pitchFamily="18" charset="0"/>
            </a:endParaRPr>
          </a:p>
        </p:txBody>
      </p:sp>
      <p:sp>
        <p:nvSpPr>
          <p:cNvPr id="3075" name="Rectangle 8"/>
          <p:cNvSpPr>
            <a:spLocks noChangeArrowheads="1"/>
          </p:cNvSpPr>
          <p:nvPr/>
        </p:nvSpPr>
        <p:spPr bwMode="auto">
          <a:xfrm>
            <a:off x="684212" y="1124744"/>
            <a:ext cx="7777162" cy="3600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en-US" altLang="zh-TW" sz="6000" b="1" dirty="0">
                <a:solidFill>
                  <a:srgbClr val="008000"/>
                </a:solidFill>
                <a:latin typeface="Georgia" pitchFamily="18" charset="0"/>
                <a:ea typeface="標楷體" pitchFamily="65" charset="-120"/>
              </a:rPr>
              <a:t/>
            </a:r>
            <a:br>
              <a:rPr lang="en-US" altLang="zh-TW" sz="6000" b="1" dirty="0">
                <a:solidFill>
                  <a:srgbClr val="008000"/>
                </a:solidFill>
                <a:latin typeface="Georgia" pitchFamily="18" charset="0"/>
                <a:ea typeface="標楷體" pitchFamily="65" charset="-120"/>
              </a:rPr>
            </a:br>
            <a:r>
              <a:rPr lang="en-US" altLang="zh-TW" sz="6000" b="1" dirty="0">
                <a:solidFill>
                  <a:srgbClr val="008000"/>
                </a:solidFill>
                <a:latin typeface="Georgia" pitchFamily="18" charset="0"/>
                <a:ea typeface="標楷體" pitchFamily="65" charset="-120"/>
              </a:rPr>
              <a:t/>
            </a:r>
            <a:br>
              <a:rPr lang="en-US" altLang="zh-TW" sz="6000" b="1" dirty="0">
                <a:solidFill>
                  <a:srgbClr val="008000"/>
                </a:solidFill>
                <a:latin typeface="Georgia" pitchFamily="18" charset="0"/>
                <a:ea typeface="標楷體" pitchFamily="65" charset="-120"/>
              </a:rPr>
            </a:br>
            <a:r>
              <a:rPr lang="en-US" altLang="zh-TW" sz="6000" b="1" dirty="0">
                <a:solidFill>
                  <a:srgbClr val="008000"/>
                </a:solidFill>
                <a:latin typeface="Georgia" pitchFamily="18" charset="0"/>
                <a:ea typeface="標楷體" pitchFamily="65" charset="-120"/>
              </a:rPr>
              <a:t/>
            </a:r>
            <a:br>
              <a:rPr lang="en-US" altLang="zh-TW" sz="6000" b="1" dirty="0">
                <a:solidFill>
                  <a:srgbClr val="008000"/>
                </a:solidFill>
                <a:latin typeface="Georgia" pitchFamily="18" charset="0"/>
                <a:ea typeface="標楷體" pitchFamily="65" charset="-120"/>
              </a:rPr>
            </a:br>
            <a:r>
              <a:rPr lang="zh-TW" altLang="en-US" sz="6000" b="1" dirty="0">
                <a:solidFill>
                  <a:srgbClr val="008000"/>
                </a:solidFill>
                <a:ea typeface="標楷體" pitchFamily="65" charset="-120"/>
              </a:rPr>
              <a:t>台灣港</a:t>
            </a:r>
            <a:r>
              <a:rPr lang="zh-TW" altLang="en-US" sz="6000" b="1" dirty="0" smtClean="0">
                <a:solidFill>
                  <a:srgbClr val="008000"/>
                </a:solidFill>
                <a:ea typeface="標楷體" pitchFamily="65" charset="-120"/>
              </a:rPr>
              <a:t>建</a:t>
            </a:r>
            <a:endParaRPr lang="en-US" altLang="zh-TW" sz="6000" b="1" dirty="0" smtClean="0">
              <a:solidFill>
                <a:srgbClr val="008000"/>
              </a:solidFill>
              <a:ea typeface="標楷體" pitchFamily="65" charset="-120"/>
            </a:endParaRPr>
          </a:p>
          <a:p>
            <a:pPr algn="ctr" eaLnBrk="1" hangingPunct="1">
              <a:spcBef>
                <a:spcPct val="0"/>
              </a:spcBef>
              <a:buFontTx/>
              <a:buNone/>
            </a:pPr>
            <a:r>
              <a:rPr lang="zh-TW" altLang="en-US" sz="6000" b="1" dirty="0" smtClean="0">
                <a:solidFill>
                  <a:srgbClr val="008000"/>
                </a:solidFill>
                <a:ea typeface="標楷體" pitchFamily="65" charset="-120"/>
              </a:rPr>
              <a:t>股份有限公司</a:t>
            </a:r>
            <a:r>
              <a:rPr lang="zh-TW" altLang="en-US" sz="6000" b="1" dirty="0">
                <a:solidFill>
                  <a:srgbClr val="008000"/>
                </a:solidFill>
                <a:ea typeface="標楷體" pitchFamily="65" charset="-120"/>
              </a:rPr>
              <a:t/>
            </a:r>
            <a:br>
              <a:rPr lang="zh-TW" altLang="en-US" sz="6000" b="1" dirty="0">
                <a:solidFill>
                  <a:srgbClr val="008000"/>
                </a:solidFill>
                <a:ea typeface="標楷體" pitchFamily="65" charset="-120"/>
              </a:rPr>
            </a:br>
            <a:r>
              <a:rPr lang="zh-TW" altLang="en-US" sz="6000" b="1" dirty="0">
                <a:solidFill>
                  <a:srgbClr val="008000"/>
                </a:solidFill>
                <a:ea typeface="標楷體" pitchFamily="65" charset="-120"/>
              </a:rPr>
              <a:t>公司簡介</a:t>
            </a:r>
            <a:br>
              <a:rPr lang="zh-TW" altLang="en-US" sz="6000" b="1" dirty="0">
                <a:solidFill>
                  <a:srgbClr val="008000"/>
                </a:solidFill>
                <a:ea typeface="標楷體" pitchFamily="65" charset="-120"/>
              </a:rPr>
            </a:br>
            <a:r>
              <a:rPr lang="en-US" altLang="zh-TW" sz="6000" b="1" dirty="0">
                <a:solidFill>
                  <a:srgbClr val="008000"/>
                </a:solidFill>
                <a:latin typeface="Georgia" pitchFamily="18" charset="0"/>
                <a:ea typeface="標楷體" pitchFamily="65" charset="-120"/>
              </a:rPr>
              <a:t/>
            </a:r>
            <a:br>
              <a:rPr lang="en-US" altLang="zh-TW" sz="6000" b="1" dirty="0">
                <a:solidFill>
                  <a:srgbClr val="008000"/>
                </a:solidFill>
                <a:latin typeface="Georgia" pitchFamily="18" charset="0"/>
                <a:ea typeface="標楷體" pitchFamily="65" charset="-120"/>
              </a:rPr>
            </a:br>
            <a:r>
              <a:rPr lang="en-US" altLang="zh-TW" sz="6000" b="1" dirty="0">
                <a:solidFill>
                  <a:srgbClr val="008000"/>
                </a:solidFill>
                <a:latin typeface="Georgia" pitchFamily="18" charset="0"/>
                <a:ea typeface="標楷體" pitchFamily="65" charset="-120"/>
              </a:rPr>
              <a:t/>
            </a:r>
            <a:br>
              <a:rPr lang="en-US" altLang="zh-TW" sz="6000" b="1" dirty="0">
                <a:solidFill>
                  <a:srgbClr val="008000"/>
                </a:solidFill>
                <a:latin typeface="Georgia" pitchFamily="18" charset="0"/>
                <a:ea typeface="標楷體" pitchFamily="65" charset="-120"/>
              </a:rPr>
            </a:br>
            <a:r>
              <a:rPr lang="en-US" altLang="zh-TW" sz="6000" b="1" dirty="0">
                <a:solidFill>
                  <a:srgbClr val="008000"/>
                </a:solidFill>
                <a:latin typeface="Georgia" pitchFamily="18" charset="0"/>
                <a:ea typeface="標楷體" pitchFamily="65" charset="-120"/>
              </a:rPr>
              <a:t/>
            </a:r>
            <a:br>
              <a:rPr lang="en-US" altLang="zh-TW" sz="6000" b="1" dirty="0">
                <a:solidFill>
                  <a:srgbClr val="008000"/>
                </a:solidFill>
                <a:latin typeface="Georgia" pitchFamily="18" charset="0"/>
                <a:ea typeface="標楷體" pitchFamily="65" charset="-120"/>
              </a:rPr>
            </a:br>
            <a:endParaRPr lang="zh-TW" altLang="en-US" sz="6000" b="1" dirty="0">
              <a:solidFill>
                <a:srgbClr val="008000"/>
              </a:solidFill>
              <a:latin typeface="Georgia" pitchFamily="18" charset="0"/>
              <a:ea typeface="標楷體" pitchFamily="65" charset="-120"/>
            </a:endParaRPr>
          </a:p>
        </p:txBody>
      </p:sp>
      <p:sp>
        <p:nvSpPr>
          <p:cNvPr id="4" name="Rectangle 3"/>
          <p:cNvSpPr>
            <a:spLocks noGrp="1" noChangeArrowheads="1"/>
          </p:cNvSpPr>
          <p:nvPr>
            <p:ph type="subTitle" idx="1"/>
          </p:nvPr>
        </p:nvSpPr>
        <p:spPr>
          <a:xfrm>
            <a:off x="2160587" y="4437111"/>
            <a:ext cx="4824413" cy="1871613"/>
          </a:xfrm>
          <a:noFill/>
          <a:ln/>
        </p:spPr>
        <p:txBody>
          <a:bodyPr/>
          <a:lstStyle/>
          <a:p>
            <a:pPr>
              <a:lnSpc>
                <a:spcPct val="80000"/>
              </a:lnSpc>
            </a:pPr>
            <a:endParaRPr lang="en-US" altLang="zh-TW" dirty="0" smtClean="0"/>
          </a:p>
          <a:p>
            <a:pPr>
              <a:lnSpc>
                <a:spcPct val="80000"/>
              </a:lnSpc>
            </a:pPr>
            <a:r>
              <a:rPr lang="zh-TW" altLang="en-US" dirty="0" smtClean="0"/>
              <a:t>日    期：</a:t>
            </a:r>
            <a:r>
              <a:rPr lang="en-US" altLang="zh-TW" dirty="0" smtClean="0"/>
              <a:t>104</a:t>
            </a:r>
            <a:r>
              <a:rPr lang="zh-TW" altLang="en-US" dirty="0" smtClean="0"/>
              <a:t>年</a:t>
            </a:r>
            <a:r>
              <a:rPr lang="en-US" altLang="zh-TW" dirty="0" smtClean="0"/>
              <a:t>4</a:t>
            </a:r>
            <a:r>
              <a:rPr lang="zh-TW" altLang="en-US" dirty="0" smtClean="0"/>
              <a:t>月</a:t>
            </a:r>
            <a:r>
              <a:rPr lang="en-US" altLang="zh-TW" dirty="0" smtClean="0"/>
              <a:t>7</a:t>
            </a:r>
            <a:r>
              <a:rPr lang="zh-TW" altLang="en-US" dirty="0" smtClean="0"/>
              <a:t>日</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spect="1" noChangeArrowheads="1"/>
          </p:cNvSpPr>
          <p:nvPr/>
        </p:nvSpPr>
        <p:spPr bwMode="auto">
          <a:xfrm>
            <a:off x="1259632" y="476672"/>
            <a:ext cx="6858000" cy="791741"/>
          </a:xfrm>
          <a:prstGeom prst="rect">
            <a:avLst/>
          </a:prstGeom>
          <a:noFill/>
          <a:ln w="9525">
            <a:noFill/>
            <a:miter lim="800000"/>
            <a:headEnd/>
            <a:tailEnd/>
          </a:ln>
          <a:effectLst/>
        </p:spPr>
        <p:txBody>
          <a:bodyPr lIns="92075" tIns="46038" rIns="92075" bIns="46038"/>
          <a:lstStyle/>
          <a:p>
            <a:pPr algn="ctr"/>
            <a:r>
              <a:rPr lang="zh-TW" altLang="en-US" sz="4400" b="1" dirty="0" smtClean="0">
                <a:ea typeface="標楷體" pitchFamily="65" charset="-120"/>
              </a:rPr>
              <a:t>競爭</a:t>
            </a:r>
            <a:r>
              <a:rPr lang="zh-TW" altLang="en-US" sz="4400" b="1" dirty="0">
                <a:ea typeface="標楷體" pitchFamily="65" charset="-120"/>
              </a:rPr>
              <a:t>利基</a:t>
            </a:r>
          </a:p>
        </p:txBody>
      </p:sp>
      <p:sp>
        <p:nvSpPr>
          <p:cNvPr id="171012" name="Text Box 4"/>
          <p:cNvSpPr txBox="1">
            <a:spLocks noChangeArrowheads="1"/>
          </p:cNvSpPr>
          <p:nvPr/>
        </p:nvSpPr>
        <p:spPr bwMode="auto">
          <a:xfrm>
            <a:off x="584176" y="2060848"/>
            <a:ext cx="8208912" cy="3400931"/>
          </a:xfrm>
          <a:prstGeom prst="rect">
            <a:avLst/>
          </a:prstGeom>
          <a:noFill/>
          <a:ln w="12700" cap="sq">
            <a:noFill/>
            <a:miter lim="800000"/>
            <a:headEnd type="none" w="sm" len="sm"/>
            <a:tailEnd type="none" w="sm" len="sm"/>
          </a:ln>
          <a:effectLst/>
        </p:spPr>
        <p:txBody>
          <a:bodyPr wrap="square">
            <a:spAutoFit/>
          </a:bodyPr>
          <a:lstStyle/>
          <a:p>
            <a:pPr>
              <a:lnSpc>
                <a:spcPts val="4300"/>
              </a:lnSpc>
            </a:pPr>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一</a:t>
            </a:r>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不間斷開發優質產品</a:t>
            </a:r>
          </a:p>
          <a:p>
            <a:pPr>
              <a:lnSpc>
                <a:spcPts val="4300"/>
              </a:lnSpc>
            </a:pP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二</a:t>
            </a:r>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通路行銷網的建立</a:t>
            </a:r>
            <a:r>
              <a:rPr lang="zh-TW" altLang="en-US" sz="3600" b="1" dirty="0" smtClean="0">
                <a:latin typeface="標楷體" pitchFamily="65" charset="-120"/>
                <a:ea typeface="標楷體" pitchFamily="65" charset="-120"/>
              </a:rPr>
              <a:t>經驗</a:t>
            </a:r>
            <a:endParaRPr lang="en-US" altLang="zh-TW" sz="3600" b="1" dirty="0" smtClean="0">
              <a:latin typeface="標楷體" pitchFamily="65" charset="-120"/>
              <a:ea typeface="標楷體" pitchFamily="65" charset="-120"/>
            </a:endParaRPr>
          </a:p>
          <a:p>
            <a:pPr>
              <a:lnSpc>
                <a:spcPts val="4300"/>
              </a:lnSpc>
            </a:pP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三</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長久密切之客戶及供應商關係</a:t>
            </a:r>
          </a:p>
          <a:p>
            <a:pPr>
              <a:lnSpc>
                <a:spcPts val="4300"/>
              </a:lnSpc>
            </a:pP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四</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擁有穩定經驗豐富之優秀服務團隊</a:t>
            </a:r>
            <a:endParaRPr lang="zh-TW" altLang="en-US" sz="3600" dirty="0" smtClean="0">
              <a:latin typeface="標楷體" pitchFamily="65" charset="-120"/>
              <a:ea typeface="標楷體" pitchFamily="65" charset="-120"/>
            </a:endParaRPr>
          </a:p>
          <a:p>
            <a:pPr>
              <a:lnSpc>
                <a:spcPts val="4300"/>
              </a:lnSpc>
            </a:pP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五</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穩健的財務政策</a:t>
            </a:r>
            <a:endParaRPr lang="en-US" altLang="zh-TW" sz="3600" b="1" dirty="0" smtClean="0">
              <a:latin typeface="標楷體" pitchFamily="65" charset="-120"/>
              <a:ea typeface="標楷體" pitchFamily="65" charset="-120"/>
            </a:endParaRPr>
          </a:p>
          <a:p>
            <a:pPr>
              <a:lnSpc>
                <a:spcPts val="4300"/>
              </a:lnSpc>
            </a:pP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六</a:t>
            </a:r>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海外產業經驗豐富之顧問團隊</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CF2F0431-28C2-4229-9D40-334888A61E05}" type="slidenum">
              <a:rPr lang="en-US" altLang="zh-TW"/>
              <a:pPr/>
              <a:t>11</a:t>
            </a:fld>
            <a:endParaRPr lang="en-US" altLang="zh-TW"/>
          </a:p>
        </p:txBody>
      </p:sp>
      <p:sp>
        <p:nvSpPr>
          <p:cNvPr id="6" name="日期版面配置區 5"/>
          <p:cNvSpPr>
            <a:spLocks noGrp="1"/>
          </p:cNvSpPr>
          <p:nvPr>
            <p:ph type="dt" sz="half" idx="12"/>
          </p:nvPr>
        </p:nvSpPr>
        <p:spPr/>
        <p:txBody>
          <a:bodyPr/>
          <a:lstStyle/>
          <a:p>
            <a:fld id="{4BF76769-5F82-47E6-B6FB-0DD945984F0D}" type="datetime1">
              <a:rPr lang="zh-TW" altLang="en-US"/>
              <a:pPr/>
              <a:t>2015/4/1</a:t>
            </a:fld>
            <a:endParaRPr lang="en-US" altLang="zh-TW"/>
          </a:p>
        </p:txBody>
      </p:sp>
      <p:sp>
        <p:nvSpPr>
          <p:cNvPr id="17411" name="Rectangle 3"/>
          <p:cNvSpPr>
            <a:spLocks noGrp="1" noChangeArrowheads="1"/>
          </p:cNvSpPr>
          <p:nvPr>
            <p:ph type="body" idx="1"/>
          </p:nvPr>
        </p:nvSpPr>
        <p:spPr>
          <a:xfrm>
            <a:off x="1763688" y="2708920"/>
            <a:ext cx="5616624" cy="3435135"/>
          </a:xfrm>
        </p:spPr>
        <p:txBody>
          <a:bodyPr/>
          <a:lstStyle/>
          <a:p>
            <a:pPr>
              <a:spcBef>
                <a:spcPct val="0"/>
              </a:spcBef>
              <a:buFontTx/>
              <a:buNone/>
            </a:pPr>
            <a:r>
              <a:rPr lang="zh-TW" altLang="en-US" sz="6000" b="1" dirty="0" smtClean="0">
                <a:solidFill>
                  <a:srgbClr val="008000"/>
                </a:solidFill>
                <a:latin typeface="標楷體" panose="03000509000000000000" pitchFamily="65" charset="-120"/>
                <a:ea typeface="標楷體" panose="03000509000000000000" pitchFamily="65" charset="-120"/>
              </a:rPr>
              <a:t>二</a:t>
            </a:r>
            <a:r>
              <a:rPr lang="zh-TW" altLang="en-US" sz="6000" b="1" dirty="0">
                <a:solidFill>
                  <a:srgbClr val="008000"/>
                </a:solidFill>
                <a:latin typeface="標楷體" panose="03000509000000000000" pitchFamily="65" charset="-120"/>
                <a:ea typeface="標楷體" panose="03000509000000000000" pitchFamily="65" charset="-120"/>
              </a:rPr>
              <a:t>、 </a:t>
            </a:r>
            <a:r>
              <a:rPr lang="zh-TW" altLang="en-US" sz="6000" b="1" dirty="0" smtClean="0">
                <a:solidFill>
                  <a:srgbClr val="008000"/>
                </a:solidFill>
                <a:latin typeface="標楷體" panose="03000509000000000000" pitchFamily="65" charset="-120"/>
                <a:ea typeface="標楷體" panose="03000509000000000000" pitchFamily="65" charset="-120"/>
              </a:rPr>
              <a:t>營運績效</a:t>
            </a:r>
          </a:p>
        </p:txBody>
      </p:sp>
      <p:sp>
        <p:nvSpPr>
          <p:cNvPr id="2" name="標題 1"/>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200945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頁尾版面配置區 1"/>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18435" name="投影片編號版面配置區 2"/>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C97081AE-3870-4BDD-A49B-28799702CD29}" type="slidenum">
              <a:rPr lang="zh-TW" altLang="en-US" sz="1400" smtClean="0"/>
              <a:pPr eaLnBrk="1" hangingPunct="1">
                <a:spcBef>
                  <a:spcPct val="0"/>
                </a:spcBef>
                <a:buFontTx/>
                <a:buNone/>
              </a:pPr>
              <a:t>12</a:t>
            </a:fld>
            <a:endParaRPr lang="en-US" altLang="zh-TW" sz="1400" smtClean="0"/>
          </a:p>
        </p:txBody>
      </p:sp>
      <p:sp>
        <p:nvSpPr>
          <p:cNvPr id="18436" name="日期版面配置區 3"/>
          <p:cNvSpPr>
            <a:spLocks noGrp="1"/>
          </p:cNvSpPr>
          <p:nvPr>
            <p:ph type="dt" sz="quarter"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BFB9F0F9-AEE9-41FB-800F-3685CD0359E9}" type="datetime1">
              <a:rPr lang="zh-TW" altLang="en-US" sz="1400" smtClean="0"/>
              <a:pPr eaLnBrk="1" hangingPunct="1">
                <a:spcBef>
                  <a:spcPct val="0"/>
                </a:spcBef>
                <a:buFontTx/>
                <a:buNone/>
              </a:pPr>
              <a:t>2015/4/1</a:t>
            </a:fld>
            <a:endParaRPr lang="en-US" altLang="zh-TW" sz="1400" smtClean="0"/>
          </a:p>
        </p:txBody>
      </p:sp>
      <p:pic>
        <p:nvPicPr>
          <p:cNvPr id="18437" name="Picture 55" descr="insp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906" y="1941849"/>
            <a:ext cx="2245417" cy="150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頁尾版面配置區 3"/>
          <p:cNvSpPr txBox="1">
            <a:spLocks noGrp="1"/>
          </p:cNvSpPr>
          <p:nvPr/>
        </p:nvSpPr>
        <p:spPr bwMode="auto">
          <a:xfrm>
            <a:off x="3132138" y="63817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en-US" altLang="zh-TW" sz="1400"/>
              <a:t>- Confidential -</a:t>
            </a:r>
            <a:endParaRPr lang="zh-TW" altLang="zh-CN" sz="1400"/>
          </a:p>
          <a:p>
            <a:pPr algn="ctr" eaLnBrk="1" hangingPunct="1">
              <a:spcBef>
                <a:spcPct val="0"/>
              </a:spcBef>
              <a:buFontTx/>
              <a:buNone/>
            </a:pPr>
            <a:endParaRPr lang="en-US" altLang="zh-TW" sz="1400"/>
          </a:p>
        </p:txBody>
      </p:sp>
      <p:sp>
        <p:nvSpPr>
          <p:cNvPr id="18439" name="日期版面配置區 5"/>
          <p:cNvSpPr txBox="1">
            <a:spLocks noGrp="1"/>
          </p:cNvSpPr>
          <p:nvPr/>
        </p:nvSpPr>
        <p:spPr bwMode="auto">
          <a:xfrm>
            <a:off x="468313"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634A759B-5505-48E2-9765-B927C9544402}" type="datetime1">
              <a:rPr lang="zh-TW" altLang="en-US" sz="1400"/>
              <a:pPr eaLnBrk="1" hangingPunct="1">
                <a:spcBef>
                  <a:spcPct val="0"/>
                </a:spcBef>
                <a:buFontTx/>
                <a:buNone/>
              </a:pPr>
              <a:t>2015/4/1</a:t>
            </a:fld>
            <a:endParaRPr lang="en-US" altLang="zh-TW" sz="1400"/>
          </a:p>
        </p:txBody>
      </p:sp>
      <p:sp>
        <p:nvSpPr>
          <p:cNvPr id="18440" name="Rectangle 2"/>
          <p:cNvSpPr>
            <a:spLocks noGrp="1" noChangeArrowheads="1"/>
          </p:cNvSpPr>
          <p:nvPr>
            <p:ph type="title" idx="4294967295"/>
          </p:nvPr>
        </p:nvSpPr>
        <p:spPr>
          <a:xfrm>
            <a:off x="478505" y="48332"/>
            <a:ext cx="8229600" cy="1143000"/>
          </a:xfrm>
        </p:spPr>
        <p:txBody>
          <a:bodyPr/>
          <a:lstStyle/>
          <a:p>
            <a:pPr eaLnBrk="1" hangingPunct="1"/>
            <a:r>
              <a:rPr lang="zh-TW" altLang="en-US" b="1" dirty="0" smtClean="0">
                <a:latin typeface="標楷體" pitchFamily="65" charset="-120"/>
                <a:ea typeface="標楷體" pitchFamily="65" charset="-120"/>
              </a:rPr>
              <a:t>主要業務里程碑</a:t>
            </a:r>
          </a:p>
        </p:txBody>
      </p:sp>
      <p:sp>
        <p:nvSpPr>
          <p:cNvPr id="18441" name="Oval 7"/>
          <p:cNvSpPr>
            <a:spLocks noChangeArrowheads="1"/>
          </p:cNvSpPr>
          <p:nvPr/>
        </p:nvSpPr>
        <p:spPr bwMode="auto">
          <a:xfrm>
            <a:off x="180975" y="3500438"/>
            <a:ext cx="574675" cy="576262"/>
          </a:xfrm>
          <a:prstGeom prst="ellipse">
            <a:avLst/>
          </a:prstGeom>
          <a:solidFill>
            <a:srgbClr val="008000"/>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p>
        </p:txBody>
      </p:sp>
      <p:sp>
        <p:nvSpPr>
          <p:cNvPr id="18442" name="Oval 7"/>
          <p:cNvSpPr>
            <a:spLocks noChangeArrowheads="1"/>
          </p:cNvSpPr>
          <p:nvPr/>
        </p:nvSpPr>
        <p:spPr bwMode="auto">
          <a:xfrm>
            <a:off x="1487488" y="3508375"/>
            <a:ext cx="574675" cy="576263"/>
          </a:xfrm>
          <a:prstGeom prst="ellipse">
            <a:avLst/>
          </a:prstGeom>
          <a:solidFill>
            <a:srgbClr val="008000"/>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solidFill>
                <a:schemeClr val="accent3"/>
              </a:solidFill>
            </a:endParaRPr>
          </a:p>
        </p:txBody>
      </p:sp>
      <p:sp>
        <p:nvSpPr>
          <p:cNvPr id="18443" name="Oval 7"/>
          <p:cNvSpPr>
            <a:spLocks noChangeArrowheads="1"/>
          </p:cNvSpPr>
          <p:nvPr/>
        </p:nvSpPr>
        <p:spPr bwMode="auto">
          <a:xfrm>
            <a:off x="2794000" y="3500438"/>
            <a:ext cx="574675" cy="576262"/>
          </a:xfrm>
          <a:prstGeom prst="ellipse">
            <a:avLst/>
          </a:prstGeom>
          <a:solidFill>
            <a:srgbClr val="008000"/>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p>
        </p:txBody>
      </p:sp>
      <p:sp>
        <p:nvSpPr>
          <p:cNvPr id="18444" name="Oval 7"/>
          <p:cNvSpPr>
            <a:spLocks noChangeArrowheads="1"/>
          </p:cNvSpPr>
          <p:nvPr/>
        </p:nvSpPr>
        <p:spPr bwMode="auto">
          <a:xfrm>
            <a:off x="4196702" y="3513138"/>
            <a:ext cx="574675" cy="576262"/>
          </a:xfrm>
          <a:prstGeom prst="ellipse">
            <a:avLst/>
          </a:prstGeom>
          <a:solidFill>
            <a:srgbClr val="008000"/>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p>
        </p:txBody>
      </p:sp>
      <p:sp>
        <p:nvSpPr>
          <p:cNvPr id="18445" name="Oval 7"/>
          <p:cNvSpPr>
            <a:spLocks noChangeArrowheads="1"/>
          </p:cNvSpPr>
          <p:nvPr/>
        </p:nvSpPr>
        <p:spPr bwMode="auto">
          <a:xfrm>
            <a:off x="5748332" y="3525838"/>
            <a:ext cx="574675" cy="576262"/>
          </a:xfrm>
          <a:prstGeom prst="ellipse">
            <a:avLst/>
          </a:prstGeom>
          <a:solidFill>
            <a:srgbClr val="008000"/>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p>
        </p:txBody>
      </p:sp>
      <p:sp>
        <p:nvSpPr>
          <p:cNvPr id="18446" name="Oval 7"/>
          <p:cNvSpPr>
            <a:spLocks noChangeArrowheads="1"/>
          </p:cNvSpPr>
          <p:nvPr/>
        </p:nvSpPr>
        <p:spPr bwMode="auto">
          <a:xfrm>
            <a:off x="6998439" y="3487738"/>
            <a:ext cx="576263" cy="576262"/>
          </a:xfrm>
          <a:prstGeom prst="ellipse">
            <a:avLst/>
          </a:prstGeom>
          <a:solidFill>
            <a:srgbClr val="008000"/>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p>
        </p:txBody>
      </p:sp>
      <p:sp>
        <p:nvSpPr>
          <p:cNvPr id="18447" name="Text Box 51"/>
          <p:cNvSpPr txBox="1">
            <a:spLocks noChangeArrowheads="1"/>
          </p:cNvSpPr>
          <p:nvPr/>
        </p:nvSpPr>
        <p:spPr bwMode="auto">
          <a:xfrm>
            <a:off x="1374776" y="4116784"/>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a:solidFill>
                  <a:srgbClr val="000000"/>
                </a:solidFill>
                <a:miter lim="800000"/>
                <a:headEnd/>
                <a:tailEnd/>
              </a14:hiddenLine>
            </a:ext>
          </a:extLst>
        </p:spPr>
        <p:txBody>
          <a:bodyPr lIns="90000" tIns="46800" rIns="90000" bIns="46800" anchorCtr="1">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50000"/>
              </a:spcBef>
              <a:buFontTx/>
              <a:buNone/>
            </a:pPr>
            <a:r>
              <a:rPr lang="en-US" altLang="zh-TW" sz="1600" b="1" dirty="0"/>
              <a:t>SMT</a:t>
            </a:r>
          </a:p>
        </p:txBody>
      </p:sp>
      <p:sp>
        <p:nvSpPr>
          <p:cNvPr id="18448" name="Text Box 8"/>
          <p:cNvSpPr txBox="1">
            <a:spLocks noChangeArrowheads="1"/>
          </p:cNvSpPr>
          <p:nvPr/>
        </p:nvSpPr>
        <p:spPr bwMode="auto">
          <a:xfrm>
            <a:off x="107950" y="3662363"/>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50000"/>
              </a:spcBef>
              <a:buFontTx/>
              <a:buNone/>
            </a:pPr>
            <a:r>
              <a:rPr kumimoji="1" lang="en-US" altLang="zh-TW" sz="1400" b="1" dirty="0">
                <a:solidFill>
                  <a:schemeClr val="accent3"/>
                </a:solidFill>
              </a:rPr>
              <a:t>1977</a:t>
            </a:r>
          </a:p>
        </p:txBody>
      </p:sp>
      <p:sp>
        <p:nvSpPr>
          <p:cNvPr id="18449" name="Text Box 8"/>
          <p:cNvSpPr txBox="1">
            <a:spLocks noChangeArrowheads="1"/>
          </p:cNvSpPr>
          <p:nvPr/>
        </p:nvSpPr>
        <p:spPr bwMode="auto">
          <a:xfrm>
            <a:off x="1414463" y="3636963"/>
            <a:ext cx="719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50000"/>
              </a:spcBef>
              <a:buFontTx/>
              <a:buNone/>
            </a:pPr>
            <a:r>
              <a:rPr kumimoji="1" lang="en-US" altLang="zh-TW" sz="1400" b="1" dirty="0">
                <a:solidFill>
                  <a:schemeClr val="accent3"/>
                </a:solidFill>
              </a:rPr>
              <a:t>1980</a:t>
            </a:r>
          </a:p>
        </p:txBody>
      </p:sp>
      <p:sp>
        <p:nvSpPr>
          <p:cNvPr id="18450" name="Text Box 8"/>
          <p:cNvSpPr txBox="1">
            <a:spLocks noChangeArrowheads="1"/>
          </p:cNvSpPr>
          <p:nvPr/>
        </p:nvSpPr>
        <p:spPr bwMode="auto">
          <a:xfrm>
            <a:off x="2721768" y="3630615"/>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50000"/>
              </a:spcBef>
              <a:buFontTx/>
              <a:buNone/>
            </a:pPr>
            <a:r>
              <a:rPr kumimoji="1" lang="en-US" altLang="zh-TW" sz="1400" b="1" dirty="0">
                <a:solidFill>
                  <a:schemeClr val="accent3"/>
                </a:solidFill>
              </a:rPr>
              <a:t>1990</a:t>
            </a:r>
          </a:p>
        </p:txBody>
      </p:sp>
      <p:sp>
        <p:nvSpPr>
          <p:cNvPr id="18451" name="Text Box 8"/>
          <p:cNvSpPr txBox="1">
            <a:spLocks noChangeArrowheads="1"/>
          </p:cNvSpPr>
          <p:nvPr/>
        </p:nvSpPr>
        <p:spPr bwMode="auto">
          <a:xfrm>
            <a:off x="4123676" y="3649663"/>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50000"/>
              </a:spcBef>
              <a:buFontTx/>
              <a:buNone/>
            </a:pPr>
            <a:r>
              <a:rPr kumimoji="1" lang="en-US" altLang="zh-TW" sz="1400" b="1" dirty="0">
                <a:solidFill>
                  <a:schemeClr val="accent3"/>
                </a:solidFill>
              </a:rPr>
              <a:t>2000</a:t>
            </a:r>
          </a:p>
        </p:txBody>
      </p:sp>
      <p:sp>
        <p:nvSpPr>
          <p:cNvPr id="18452" name="Text Box 8"/>
          <p:cNvSpPr txBox="1">
            <a:spLocks noChangeArrowheads="1"/>
          </p:cNvSpPr>
          <p:nvPr/>
        </p:nvSpPr>
        <p:spPr bwMode="auto">
          <a:xfrm>
            <a:off x="5676102" y="3649663"/>
            <a:ext cx="719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50000"/>
              </a:spcBef>
              <a:buFontTx/>
              <a:buNone/>
            </a:pPr>
            <a:r>
              <a:rPr kumimoji="1" lang="en-US" altLang="zh-TW" sz="1400" b="1" dirty="0">
                <a:solidFill>
                  <a:schemeClr val="accent3"/>
                </a:solidFill>
              </a:rPr>
              <a:t>2010</a:t>
            </a:r>
          </a:p>
        </p:txBody>
      </p:sp>
      <p:sp>
        <p:nvSpPr>
          <p:cNvPr id="18454" name="Oval 7"/>
          <p:cNvSpPr>
            <a:spLocks noChangeArrowheads="1"/>
          </p:cNvSpPr>
          <p:nvPr/>
        </p:nvSpPr>
        <p:spPr bwMode="auto">
          <a:xfrm>
            <a:off x="2328071" y="3703637"/>
            <a:ext cx="144462" cy="144463"/>
          </a:xfrm>
          <a:prstGeom prst="ellipse">
            <a:avLst/>
          </a:prstGeom>
          <a:solidFill>
            <a:srgbClr val="008000"/>
          </a:solidFill>
          <a:ln w="9525">
            <a:solidFill>
              <a:srgbClr val="008000"/>
            </a:solidFill>
            <a:round/>
            <a:headEnd/>
            <a:tailEnd/>
          </a:ln>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p>
        </p:txBody>
      </p:sp>
      <p:sp>
        <p:nvSpPr>
          <p:cNvPr id="18457" name="Oval 7"/>
          <p:cNvSpPr>
            <a:spLocks noChangeArrowheads="1"/>
          </p:cNvSpPr>
          <p:nvPr/>
        </p:nvSpPr>
        <p:spPr bwMode="auto">
          <a:xfrm>
            <a:off x="3678235" y="3729038"/>
            <a:ext cx="144463" cy="144462"/>
          </a:xfrm>
          <a:prstGeom prst="ellipse">
            <a:avLst/>
          </a:prstGeom>
          <a:solidFill>
            <a:srgbClr val="008000"/>
          </a:solidFill>
          <a:ln w="9525">
            <a:solidFill>
              <a:srgbClr val="008000"/>
            </a:solidFill>
            <a:round/>
            <a:headEnd/>
            <a:tailEnd/>
          </a:ln>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p>
        </p:txBody>
      </p:sp>
      <p:sp>
        <p:nvSpPr>
          <p:cNvPr id="18460" name="Text Box 8"/>
          <p:cNvSpPr txBox="1">
            <a:spLocks noChangeArrowheads="1"/>
          </p:cNvSpPr>
          <p:nvPr/>
        </p:nvSpPr>
        <p:spPr bwMode="auto">
          <a:xfrm>
            <a:off x="6926208" y="3633788"/>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50000"/>
              </a:spcBef>
              <a:buFontTx/>
              <a:buNone/>
            </a:pPr>
            <a:r>
              <a:rPr kumimoji="1" lang="en-US" altLang="zh-TW" sz="1400" b="1" dirty="0">
                <a:solidFill>
                  <a:schemeClr val="accent3"/>
                </a:solidFill>
              </a:rPr>
              <a:t>2012</a:t>
            </a:r>
          </a:p>
        </p:txBody>
      </p:sp>
      <p:pic>
        <p:nvPicPr>
          <p:cNvPr id="18464" name="Picture 31" descr="XPRT%205_200805071620482"/>
          <p:cNvPicPr>
            <a:picLocks noChangeAspect="1" noChangeArrowheads="1"/>
          </p:cNvPicPr>
          <p:nvPr/>
        </p:nvPicPr>
        <p:blipFill>
          <a:blip r:embed="rId3" cstate="print">
            <a:extLst>
              <a:ext uri="{28A0092B-C50C-407E-A947-70E740481C1C}">
                <a14:useLocalDpi xmlns:a14="http://schemas.microsoft.com/office/drawing/2010/main" val="0"/>
              </a:ext>
            </a:extLst>
          </a:blip>
          <a:srcRect l="2507" t="853" r="2507" b="2133"/>
          <a:stretch>
            <a:fillRect/>
          </a:stretch>
        </p:blipFill>
        <p:spPr bwMode="auto">
          <a:xfrm>
            <a:off x="550069" y="4442673"/>
            <a:ext cx="1583531" cy="168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3" descr="1116"/>
          <p:cNvPicPr>
            <a:picLocks noChangeAspect="1" noChangeArrowheads="1"/>
          </p:cNvPicPr>
          <p:nvPr/>
        </p:nvPicPr>
        <p:blipFill>
          <a:blip r:embed="rId4">
            <a:extLst>
              <a:ext uri="{28A0092B-C50C-407E-A947-70E740481C1C}">
                <a14:useLocalDpi xmlns:a14="http://schemas.microsoft.com/office/drawing/2010/main" val="0"/>
              </a:ext>
            </a:extLst>
          </a:blip>
          <a:srcRect l="9071" t="3780" r="7559" b="7559"/>
          <a:stretch>
            <a:fillRect/>
          </a:stretch>
        </p:blipFill>
        <p:spPr bwMode="auto">
          <a:xfrm>
            <a:off x="250825" y="1628775"/>
            <a:ext cx="18637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4" descr="falcon 晶圓凸塊迴焊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0025" y="1773238"/>
            <a:ext cx="16764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45" descr="ASYS 太陽能"/>
          <p:cNvPicPr>
            <a:picLocks noChangeAspect="1" noChangeArrowheads="1"/>
          </p:cNvPicPr>
          <p:nvPr/>
        </p:nvPicPr>
        <p:blipFill>
          <a:blip r:embed="rId6" cstate="print">
            <a:extLst>
              <a:ext uri="{28A0092B-C50C-407E-A947-70E740481C1C}">
                <a14:useLocalDpi xmlns:a14="http://schemas.microsoft.com/office/drawing/2010/main" val="0"/>
              </a:ext>
            </a:extLst>
          </a:blip>
          <a:srcRect l="1630" t="27223" r="2055" b="33205"/>
          <a:stretch>
            <a:fillRect/>
          </a:stretch>
        </p:blipFill>
        <p:spPr bwMode="auto">
          <a:xfrm>
            <a:off x="5328454" y="4909125"/>
            <a:ext cx="3674918" cy="87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4" name="Picture 48" descr="玻璃光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3586" y="5347370"/>
            <a:ext cx="1303413" cy="85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5" name="Picture 49" descr="電測代測"/>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2058" y="4791190"/>
            <a:ext cx="1054460" cy="140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6" name="Text Box 52"/>
          <p:cNvSpPr txBox="1">
            <a:spLocks noChangeArrowheads="1"/>
          </p:cNvSpPr>
          <p:nvPr/>
        </p:nvSpPr>
        <p:spPr bwMode="auto">
          <a:xfrm>
            <a:off x="3060700" y="3151188"/>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a:solidFill>
                  <a:srgbClr val="000000"/>
                </a:solidFill>
                <a:miter lim="800000"/>
                <a:headEnd/>
                <a:tailEnd/>
              </a14:hiddenLine>
            </a:ext>
          </a:extLst>
        </p:spPr>
        <p:txBody>
          <a:bodyPr lIns="90000" tIns="46800" rIns="90000" bIns="46800" anchorCtr="1">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50000"/>
              </a:spcBef>
              <a:buFontTx/>
              <a:buNone/>
            </a:pPr>
            <a:r>
              <a:rPr lang="en-US" altLang="zh-TW" sz="1600" b="1"/>
              <a:t>SEMI</a:t>
            </a:r>
          </a:p>
        </p:txBody>
      </p:sp>
      <p:sp>
        <p:nvSpPr>
          <p:cNvPr id="18477" name="Text Box 53"/>
          <p:cNvSpPr txBox="1">
            <a:spLocks noChangeArrowheads="1"/>
          </p:cNvSpPr>
          <p:nvPr/>
        </p:nvSpPr>
        <p:spPr bwMode="auto">
          <a:xfrm>
            <a:off x="5598388" y="4511677"/>
            <a:ext cx="1008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a:solidFill>
                  <a:srgbClr val="000000"/>
                </a:solidFill>
                <a:miter lim="800000"/>
                <a:headEnd/>
                <a:tailEnd/>
              </a14:hiddenLine>
            </a:ext>
          </a:extLst>
        </p:spPr>
        <p:txBody>
          <a:bodyPr lIns="90000" tIns="46800" rIns="90000" bIns="46800" anchorCtr="1">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50000"/>
              </a:spcBef>
              <a:buFontTx/>
              <a:buNone/>
            </a:pPr>
            <a:r>
              <a:rPr lang="en-US" altLang="zh-TW" sz="1600" b="1" dirty="0"/>
              <a:t>SOLAR</a:t>
            </a:r>
          </a:p>
        </p:txBody>
      </p:sp>
      <p:sp>
        <p:nvSpPr>
          <p:cNvPr id="18478" name="Text Box 55"/>
          <p:cNvSpPr txBox="1">
            <a:spLocks noChangeArrowheads="1"/>
          </p:cNvSpPr>
          <p:nvPr/>
        </p:nvSpPr>
        <p:spPr bwMode="auto">
          <a:xfrm>
            <a:off x="3911599" y="4249738"/>
            <a:ext cx="1225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a:solidFill>
                  <a:srgbClr val="000000"/>
                </a:solidFill>
                <a:miter lim="800000"/>
                <a:headEnd/>
                <a:tailEnd/>
              </a14:hiddenLine>
            </a:ext>
          </a:extLst>
        </p:spPr>
        <p:txBody>
          <a:bodyPr lIns="90000" tIns="46800" rIns="90000" bIns="46800" anchorCtr="1">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50000"/>
              </a:spcBef>
              <a:buFontTx/>
              <a:buNone/>
            </a:pPr>
            <a:r>
              <a:rPr lang="en-US" altLang="zh-TW" sz="1600" b="1" dirty="0">
                <a:ea typeface="標楷體" pitchFamily="65" charset="-120"/>
              </a:rPr>
              <a:t>Testing</a:t>
            </a:r>
            <a:endParaRPr lang="zh-TW" altLang="en-US" sz="1600" b="1" dirty="0">
              <a:ea typeface="標楷體" pitchFamily="65" charset="-120"/>
            </a:endParaRPr>
          </a:p>
        </p:txBody>
      </p:sp>
      <p:sp>
        <p:nvSpPr>
          <p:cNvPr id="18479" name="Text Box 50"/>
          <p:cNvSpPr txBox="1">
            <a:spLocks noChangeArrowheads="1"/>
          </p:cNvSpPr>
          <p:nvPr/>
        </p:nvSpPr>
        <p:spPr bwMode="auto">
          <a:xfrm>
            <a:off x="1450975" y="165893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a:solidFill>
                  <a:srgbClr val="000000"/>
                </a:solidFill>
                <a:miter lim="800000"/>
                <a:headEnd/>
                <a:tailEnd/>
              </a14:hiddenLine>
            </a:ext>
          </a:extLst>
        </p:spPr>
        <p:txBody>
          <a:bodyPr lIns="90000" tIns="46800" rIns="90000" bIns="46800" anchorCtr="1">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50000"/>
              </a:spcBef>
              <a:buFontTx/>
              <a:buNone/>
            </a:pPr>
            <a:r>
              <a:rPr lang="en-US" altLang="zh-TW" sz="1600" b="1"/>
              <a:t>PCB</a:t>
            </a:r>
          </a:p>
        </p:txBody>
      </p:sp>
      <p:sp>
        <p:nvSpPr>
          <p:cNvPr id="18480" name="Text Box 55"/>
          <p:cNvSpPr txBox="1">
            <a:spLocks noChangeArrowheads="1"/>
          </p:cNvSpPr>
          <p:nvPr/>
        </p:nvSpPr>
        <p:spPr bwMode="auto">
          <a:xfrm>
            <a:off x="2614614" y="4791191"/>
            <a:ext cx="1280316" cy="55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a:solidFill>
                  <a:srgbClr val="000000"/>
                </a:solidFill>
                <a:miter lim="800000"/>
                <a:headEnd/>
                <a:tailEnd/>
              </a14:hiddenLine>
            </a:ext>
          </a:extLst>
        </p:spPr>
        <p:txBody>
          <a:bodyPr wrap="square" lIns="90000" tIns="46800" rIns="90000" bIns="46800" anchorCtr="1">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50000"/>
              </a:spcBef>
              <a:buFontTx/>
              <a:buNone/>
            </a:pPr>
            <a:r>
              <a:rPr lang="en-US" altLang="zh-TW" sz="1500" b="1" dirty="0" smtClean="0">
                <a:ea typeface="標楷體" pitchFamily="65" charset="-120"/>
              </a:rPr>
              <a:t>Photo/Film </a:t>
            </a:r>
            <a:r>
              <a:rPr lang="en-US" altLang="zh-TW" sz="1500" b="1" dirty="0">
                <a:ea typeface="標楷體" pitchFamily="65" charset="-120"/>
              </a:rPr>
              <a:t>Mask</a:t>
            </a:r>
          </a:p>
        </p:txBody>
      </p:sp>
      <p:sp>
        <p:nvSpPr>
          <p:cNvPr id="18481" name="Oval 7"/>
          <p:cNvSpPr>
            <a:spLocks noChangeArrowheads="1"/>
          </p:cNvSpPr>
          <p:nvPr/>
        </p:nvSpPr>
        <p:spPr bwMode="auto">
          <a:xfrm>
            <a:off x="8274764" y="3487738"/>
            <a:ext cx="574675" cy="576262"/>
          </a:xfrm>
          <a:prstGeom prst="ellipse">
            <a:avLst/>
          </a:prstGeom>
          <a:solidFill>
            <a:srgbClr val="008000"/>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p>
        </p:txBody>
      </p:sp>
      <p:sp>
        <p:nvSpPr>
          <p:cNvPr id="18482" name="Oval 7"/>
          <p:cNvSpPr>
            <a:spLocks noChangeArrowheads="1"/>
          </p:cNvSpPr>
          <p:nvPr/>
        </p:nvSpPr>
        <p:spPr bwMode="auto">
          <a:xfrm>
            <a:off x="1038225" y="3716338"/>
            <a:ext cx="144462" cy="144462"/>
          </a:xfrm>
          <a:prstGeom prst="ellipse">
            <a:avLst/>
          </a:prstGeom>
          <a:solidFill>
            <a:srgbClr val="008000"/>
          </a:solidFill>
          <a:ln w="9525">
            <a:solidFill>
              <a:srgbClr val="008000"/>
            </a:solidFill>
            <a:round/>
            <a:headEnd/>
            <a:tailEnd/>
          </a:ln>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p>
        </p:txBody>
      </p:sp>
      <p:sp>
        <p:nvSpPr>
          <p:cNvPr id="18484" name="Text Box 8"/>
          <p:cNvSpPr txBox="1">
            <a:spLocks noChangeArrowheads="1"/>
          </p:cNvSpPr>
          <p:nvPr/>
        </p:nvSpPr>
        <p:spPr bwMode="auto">
          <a:xfrm>
            <a:off x="8201739" y="3619503"/>
            <a:ext cx="720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50000"/>
              </a:spcBef>
              <a:buFontTx/>
              <a:buNone/>
            </a:pPr>
            <a:r>
              <a:rPr kumimoji="1" lang="en-US" altLang="zh-TW" sz="1400" b="1" dirty="0" smtClean="0">
                <a:solidFill>
                  <a:schemeClr val="accent3"/>
                </a:solidFill>
              </a:rPr>
              <a:t>2015</a:t>
            </a:r>
          </a:p>
        </p:txBody>
      </p:sp>
      <p:sp>
        <p:nvSpPr>
          <p:cNvPr id="18485" name="Text Box 51"/>
          <p:cNvSpPr txBox="1">
            <a:spLocks noChangeArrowheads="1"/>
          </p:cNvSpPr>
          <p:nvPr/>
        </p:nvSpPr>
        <p:spPr bwMode="auto">
          <a:xfrm>
            <a:off x="7286570" y="2769019"/>
            <a:ext cx="1778357"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a:solidFill>
                  <a:srgbClr val="000000"/>
                </a:solidFill>
                <a:miter lim="800000"/>
                <a:headEnd/>
                <a:tailEnd/>
              </a14:hiddenLine>
            </a:ext>
          </a:extLst>
        </p:spPr>
        <p:txBody>
          <a:bodyPr wrap="square" lIns="90000" tIns="46800" rIns="90000" bIns="46800" anchorCtr="1">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50000"/>
              </a:spcBef>
              <a:buFontTx/>
              <a:buNone/>
            </a:pPr>
            <a:r>
              <a:rPr lang="en-US" altLang="zh-TW" sz="1600" b="1" dirty="0" smtClean="0"/>
              <a:t>Optoelectronic Communication</a:t>
            </a:r>
          </a:p>
        </p:txBody>
      </p:sp>
      <p:sp>
        <p:nvSpPr>
          <p:cNvPr id="57" name="Oval 7"/>
          <p:cNvSpPr>
            <a:spLocks noChangeArrowheads="1"/>
          </p:cNvSpPr>
          <p:nvPr/>
        </p:nvSpPr>
        <p:spPr bwMode="auto">
          <a:xfrm>
            <a:off x="5195887" y="3748088"/>
            <a:ext cx="144463" cy="144462"/>
          </a:xfrm>
          <a:prstGeom prst="ellipse">
            <a:avLst/>
          </a:prstGeom>
          <a:solidFill>
            <a:srgbClr val="008000"/>
          </a:solidFill>
          <a:ln w="9525">
            <a:solidFill>
              <a:srgbClr val="008000"/>
            </a:solidFill>
            <a:round/>
            <a:headEnd/>
            <a:tailEnd/>
          </a:ln>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p>
        </p:txBody>
      </p:sp>
      <p:sp>
        <p:nvSpPr>
          <p:cNvPr id="58" name="Oval 7"/>
          <p:cNvSpPr>
            <a:spLocks noChangeArrowheads="1"/>
          </p:cNvSpPr>
          <p:nvPr/>
        </p:nvSpPr>
        <p:spPr bwMode="auto">
          <a:xfrm>
            <a:off x="6606451" y="3752851"/>
            <a:ext cx="144463" cy="144462"/>
          </a:xfrm>
          <a:prstGeom prst="ellipse">
            <a:avLst/>
          </a:prstGeom>
          <a:solidFill>
            <a:srgbClr val="008000"/>
          </a:solidFill>
          <a:ln w="9525">
            <a:solidFill>
              <a:srgbClr val="008000"/>
            </a:solidFill>
            <a:round/>
            <a:headEnd/>
            <a:tailEnd/>
          </a:ln>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p>
        </p:txBody>
      </p:sp>
      <p:sp>
        <p:nvSpPr>
          <p:cNvPr id="59" name="Oval 7"/>
          <p:cNvSpPr>
            <a:spLocks noChangeArrowheads="1"/>
          </p:cNvSpPr>
          <p:nvPr/>
        </p:nvSpPr>
        <p:spPr bwMode="auto">
          <a:xfrm>
            <a:off x="7913607" y="3735388"/>
            <a:ext cx="144463" cy="144462"/>
          </a:xfrm>
          <a:prstGeom prst="ellipse">
            <a:avLst/>
          </a:prstGeom>
          <a:solidFill>
            <a:srgbClr val="008000"/>
          </a:solidFill>
          <a:ln w="9525">
            <a:solidFill>
              <a:srgbClr val="008000"/>
            </a:solidFill>
            <a:round/>
            <a:headEnd/>
            <a:tailEnd/>
          </a:ln>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2000"/>
          </a:p>
        </p:txBody>
      </p:sp>
      <p:cxnSp>
        <p:nvCxnSpPr>
          <p:cNvPr id="15" name="肘形接點 14"/>
          <p:cNvCxnSpPr/>
          <p:nvPr/>
        </p:nvCxnSpPr>
        <p:spPr bwMode="auto">
          <a:xfrm rot="10800000" flipV="1">
            <a:off x="2195737" y="3967163"/>
            <a:ext cx="1382489" cy="395288"/>
          </a:xfrm>
          <a:prstGeom prst="bentConnector3">
            <a:avLst>
              <a:gd name="adj1" fmla="val -525"/>
            </a:avLst>
          </a:prstGeom>
          <a:solidFill>
            <a:srgbClr val="00FF00"/>
          </a:solidFill>
          <a:ln w="8001" cap="flat" cmpd="sng" algn="ctr">
            <a:solidFill>
              <a:srgbClr val="0033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直線單箭頭接點 21"/>
          <p:cNvCxnSpPr/>
          <p:nvPr/>
        </p:nvCxnSpPr>
        <p:spPr bwMode="auto">
          <a:xfrm flipV="1">
            <a:off x="854076" y="3299618"/>
            <a:ext cx="1" cy="401640"/>
          </a:xfrm>
          <a:prstGeom prst="straightConnector1">
            <a:avLst/>
          </a:prstGeom>
          <a:solidFill>
            <a:srgbClr val="00FF00"/>
          </a:solidFill>
          <a:ln w="8001" cap="flat" cmpd="sng" algn="ctr">
            <a:solidFill>
              <a:srgbClr val="0033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直線單箭頭接點 86"/>
          <p:cNvCxnSpPr/>
          <p:nvPr/>
        </p:nvCxnSpPr>
        <p:spPr bwMode="auto">
          <a:xfrm flipV="1">
            <a:off x="4067944" y="3299618"/>
            <a:ext cx="1" cy="401640"/>
          </a:xfrm>
          <a:prstGeom prst="straightConnector1">
            <a:avLst/>
          </a:prstGeom>
          <a:solidFill>
            <a:srgbClr val="00FF00"/>
          </a:solidFill>
          <a:ln w="8001" cap="flat" cmpd="sng" algn="ctr">
            <a:solidFill>
              <a:srgbClr val="0033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直線單箭頭接點 87"/>
          <p:cNvCxnSpPr/>
          <p:nvPr/>
        </p:nvCxnSpPr>
        <p:spPr bwMode="auto">
          <a:xfrm flipV="1">
            <a:off x="6504061" y="3351211"/>
            <a:ext cx="1" cy="401640"/>
          </a:xfrm>
          <a:prstGeom prst="straightConnector1">
            <a:avLst/>
          </a:prstGeom>
          <a:solidFill>
            <a:srgbClr val="00FF00"/>
          </a:solidFill>
          <a:ln w="8001" cap="flat" cmpd="sng" algn="ctr">
            <a:solidFill>
              <a:srgbClr val="0033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直線單箭頭接點 23"/>
          <p:cNvCxnSpPr/>
          <p:nvPr/>
        </p:nvCxnSpPr>
        <p:spPr bwMode="auto">
          <a:xfrm>
            <a:off x="5041154" y="3949701"/>
            <a:ext cx="0" cy="412750"/>
          </a:xfrm>
          <a:prstGeom prst="straightConnector1">
            <a:avLst/>
          </a:prstGeom>
          <a:solidFill>
            <a:srgbClr val="00FF00"/>
          </a:solidFill>
          <a:ln w="8001" cap="flat" cmpd="sng" algn="ctr">
            <a:solidFill>
              <a:srgbClr val="0033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1" name="直線單箭頭接點 90"/>
          <p:cNvCxnSpPr/>
          <p:nvPr/>
        </p:nvCxnSpPr>
        <p:spPr bwMode="auto">
          <a:xfrm>
            <a:off x="5636091" y="3924303"/>
            <a:ext cx="0" cy="412750"/>
          </a:xfrm>
          <a:prstGeom prst="straightConnector1">
            <a:avLst/>
          </a:prstGeom>
          <a:solidFill>
            <a:srgbClr val="00FF00"/>
          </a:solidFill>
          <a:ln w="8001" cap="flat" cmpd="sng" algn="ctr">
            <a:solidFill>
              <a:srgbClr val="0033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 name="直線單箭頭接點 91"/>
          <p:cNvCxnSpPr/>
          <p:nvPr/>
        </p:nvCxnSpPr>
        <p:spPr bwMode="auto">
          <a:xfrm flipV="1">
            <a:off x="8171522" y="3355976"/>
            <a:ext cx="0" cy="417415"/>
          </a:xfrm>
          <a:prstGeom prst="straightConnector1">
            <a:avLst/>
          </a:prstGeom>
          <a:solidFill>
            <a:srgbClr val="00FF00"/>
          </a:solidFill>
          <a:ln w="8001" cap="flat" cmpd="sng" algn="ctr">
            <a:solidFill>
              <a:srgbClr val="0033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6" name="圖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67940" y="1050856"/>
            <a:ext cx="1282006" cy="1781987"/>
          </a:xfrm>
          <a:prstGeom prst="rect">
            <a:avLst/>
          </a:prstGeom>
        </p:spPr>
      </p:pic>
      <p:sp>
        <p:nvSpPr>
          <p:cNvPr id="55" name="Text Box 51"/>
          <p:cNvSpPr txBox="1">
            <a:spLocks noChangeArrowheads="1"/>
          </p:cNvSpPr>
          <p:nvPr/>
        </p:nvSpPr>
        <p:spPr bwMode="auto">
          <a:xfrm>
            <a:off x="5786646" y="1609037"/>
            <a:ext cx="1434831"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a:solidFill>
                  <a:srgbClr val="000000"/>
                </a:solidFill>
                <a:miter lim="800000"/>
                <a:headEnd/>
                <a:tailEnd/>
              </a14:hiddenLine>
            </a:ext>
          </a:extLst>
        </p:spPr>
        <p:txBody>
          <a:bodyPr wrap="square" lIns="90000" tIns="46800" rIns="90000" bIns="46800" anchorCtr="1">
            <a:spAutoFit/>
          </a:bodyPr>
          <a:lstStyle>
            <a:lvl1pPr eaLnBrk="0" hangingPunct="0">
              <a:spcBef>
                <a:spcPct val="20000"/>
              </a:spcBef>
              <a:buChar char="•"/>
              <a:defRPr sz="3200">
                <a:solidFill>
                  <a:schemeClr val="tx1"/>
                </a:solidFill>
                <a:latin typeface="Arial" charset="0"/>
                <a:ea typeface="新細明體" charset="-120"/>
              </a:defRPr>
            </a:lvl1pPr>
            <a:lvl2pPr marL="742950" indent="-285750" eaLnBrk="0" hangingPunct="0">
              <a:spcBef>
                <a:spcPct val="20000"/>
              </a:spcBef>
              <a:buChar char="–"/>
              <a:defRPr sz="2800">
                <a:solidFill>
                  <a:schemeClr val="tx1"/>
                </a:solidFill>
                <a:latin typeface="Arial" charset="0"/>
                <a:ea typeface="新細明體" charset="-120"/>
              </a:defRPr>
            </a:lvl2pPr>
            <a:lvl3pPr marL="1143000" indent="-228600" eaLnBrk="0" hangingPunct="0">
              <a:spcBef>
                <a:spcPct val="20000"/>
              </a:spcBef>
              <a:buChar char="•"/>
              <a:defRPr sz="2400">
                <a:solidFill>
                  <a:schemeClr val="tx1"/>
                </a:solidFill>
                <a:latin typeface="Arial" charset="0"/>
                <a:ea typeface="新細明體" charset="-120"/>
              </a:defRPr>
            </a:lvl3pPr>
            <a:lvl4pPr marL="1600200" indent="-228600" eaLnBrk="0" hangingPunct="0">
              <a:spcBef>
                <a:spcPct val="20000"/>
              </a:spcBef>
              <a:buChar char="–"/>
              <a:defRPr sz="2000">
                <a:solidFill>
                  <a:schemeClr val="tx1"/>
                </a:solidFill>
                <a:latin typeface="Arial" charset="0"/>
                <a:ea typeface="新細明體" charset="-120"/>
              </a:defRPr>
            </a:lvl4pPr>
            <a:lvl5pPr marL="2057400" indent="-228600" eaLnBrk="0" hangingPunct="0">
              <a:spcBef>
                <a:spcPct val="20000"/>
              </a:spcBef>
              <a:buChar char="»"/>
              <a:defRPr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charset="-120"/>
              </a:defRPr>
            </a:lvl9pPr>
          </a:lstStyle>
          <a:p>
            <a:pPr eaLnBrk="1" hangingPunct="1">
              <a:spcBef>
                <a:spcPct val="50000"/>
              </a:spcBef>
              <a:buFontTx/>
              <a:buNone/>
            </a:pPr>
            <a:r>
              <a:rPr lang="en-US" altLang="zh-TW" sz="1600" b="1" dirty="0"/>
              <a:t>Photonics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0"/>
            <a:ext cx="8229600" cy="1143000"/>
          </a:xfrm>
        </p:spPr>
        <p:txBody>
          <a:bodyPr/>
          <a:lstStyle/>
          <a:p>
            <a:r>
              <a:rPr lang="zh-TW" altLang="en-US" b="1" dirty="0" smtClean="0">
                <a:latin typeface="Georgia" pitchFamily="18" charset="0"/>
                <a:ea typeface="標楷體" pitchFamily="65" charset="-120"/>
              </a:rPr>
              <a:t>合併營收</a:t>
            </a:r>
            <a:endParaRPr lang="zh-TW" altLang="en-US" dirty="0"/>
          </a:p>
        </p:txBody>
      </p:sp>
      <p:graphicFrame>
        <p:nvGraphicFramePr>
          <p:cNvPr id="7" name="表格版面配置區 6"/>
          <p:cNvGraphicFramePr>
            <a:graphicFrameLocks noGrp="1"/>
          </p:cNvGraphicFramePr>
          <p:nvPr>
            <p:ph type="tbl" idx="1"/>
            <p:extLst>
              <p:ext uri="{D42A27DB-BD31-4B8C-83A1-F6EECF244321}">
                <p14:modId xmlns:p14="http://schemas.microsoft.com/office/powerpoint/2010/main" val="108229474"/>
              </p:ext>
            </p:extLst>
          </p:nvPr>
        </p:nvGraphicFramePr>
        <p:xfrm>
          <a:off x="416315" y="1855787"/>
          <a:ext cx="7900101"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頁尾版面配置區 3"/>
          <p:cNvSpPr>
            <a:spLocks noGrp="1"/>
          </p:cNvSpPr>
          <p:nvPr>
            <p:ph type="ftr" sz="quarter" idx="10"/>
          </p:nvPr>
        </p:nvSpPr>
        <p:spPr/>
        <p:txBody>
          <a:bodyPr/>
          <a:lstStyle/>
          <a:p>
            <a:pPr>
              <a:defRPr/>
            </a:pPr>
            <a:r>
              <a:rPr lang="en-US" altLang="zh-TW" smtClean="0"/>
              <a:t>- Confidential -</a:t>
            </a:r>
            <a:endParaRPr lang="zh-TW" altLang="zh-CN" smtClean="0"/>
          </a:p>
          <a:p>
            <a:pPr>
              <a:defRPr/>
            </a:pPr>
            <a:endParaRPr lang="en-US" altLang="zh-TW"/>
          </a:p>
        </p:txBody>
      </p:sp>
      <p:sp>
        <p:nvSpPr>
          <p:cNvPr id="5" name="投影片編號版面配置區 4"/>
          <p:cNvSpPr>
            <a:spLocks noGrp="1"/>
          </p:cNvSpPr>
          <p:nvPr>
            <p:ph type="sldNum" sz="quarter" idx="11"/>
          </p:nvPr>
        </p:nvSpPr>
        <p:spPr/>
        <p:txBody>
          <a:bodyPr/>
          <a:lstStyle/>
          <a:p>
            <a:pPr>
              <a:defRPr/>
            </a:pPr>
            <a:fld id="{0E9ECFA3-9380-4CDF-B507-BBDE2B93B74A}" type="slidenum">
              <a:rPr lang="zh-TW" altLang="en-US" smtClean="0"/>
              <a:pPr>
                <a:defRPr/>
              </a:pPr>
              <a:t>13</a:t>
            </a:fld>
            <a:endParaRPr lang="en-US" altLang="zh-TW"/>
          </a:p>
        </p:txBody>
      </p:sp>
      <p:sp>
        <p:nvSpPr>
          <p:cNvPr id="6" name="日期版面配置區 5"/>
          <p:cNvSpPr>
            <a:spLocks noGrp="1"/>
          </p:cNvSpPr>
          <p:nvPr>
            <p:ph type="dt" sz="half" idx="12"/>
          </p:nvPr>
        </p:nvSpPr>
        <p:spPr/>
        <p:txBody>
          <a:bodyPr/>
          <a:lstStyle/>
          <a:p>
            <a:pPr>
              <a:defRPr/>
            </a:pPr>
            <a:fld id="{B664DBB4-2096-47A2-992B-A8DC56E622BD}" type="datetime1">
              <a:rPr lang="zh-TW" altLang="en-US" smtClean="0"/>
              <a:pPr>
                <a:defRPr/>
              </a:pPr>
              <a:t>2015/4/1</a:t>
            </a:fld>
            <a:endParaRPr lang="en-US" altLang="zh-TW"/>
          </a:p>
        </p:txBody>
      </p:sp>
      <p:sp>
        <p:nvSpPr>
          <p:cNvPr id="9" name="Text Box 3"/>
          <p:cNvSpPr txBox="1">
            <a:spLocks noChangeArrowheads="1"/>
          </p:cNvSpPr>
          <p:nvPr/>
        </p:nvSpPr>
        <p:spPr bwMode="auto">
          <a:xfrm>
            <a:off x="7020272" y="1613100"/>
            <a:ext cx="1752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TW" sz="1600" b="1" dirty="0" smtClean="0">
                <a:solidFill>
                  <a:srgbClr val="FF0000"/>
                </a:solidFill>
                <a:latin typeface="+mn-lt"/>
                <a:ea typeface="MS PGothic" pitchFamily="34" charset="-128"/>
                <a:cs typeface="Times New Roman" panose="02020603050405020304" pitchFamily="18" charset="0"/>
              </a:rPr>
              <a:t>Unit: 1,000NTD</a:t>
            </a:r>
            <a:endParaRPr kumimoji="1" lang="en-US" altLang="zh-TW" sz="1600" b="1" dirty="0">
              <a:solidFill>
                <a:srgbClr val="FF0000"/>
              </a:solidFill>
              <a:latin typeface="Times New Roman" pitchFamily="18" charset="0"/>
              <a:ea typeface="MS PGothic" pitchFamily="34" charset="-128"/>
              <a:cs typeface="Times New Roman" panose="02020603050405020304" pitchFamily="18" charset="0"/>
            </a:endParaRPr>
          </a:p>
        </p:txBody>
      </p:sp>
    </p:spTree>
    <p:extLst>
      <p:ext uri="{BB962C8B-B14F-4D97-AF65-F5344CB8AC3E}">
        <p14:creationId xmlns:p14="http://schemas.microsoft.com/office/powerpoint/2010/main" val="2522738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投影片編號版面配置區 4"/>
          <p:cNvSpPr>
            <a:spLocks noGrp="1"/>
          </p:cNvSpPr>
          <p:nvPr>
            <p:ph type="sldNum" sz="quarter" idx="11"/>
          </p:nvPr>
        </p:nvSpPr>
        <p:spPr/>
        <p:txBody>
          <a:bodyPr/>
          <a:lstStyle/>
          <a:p>
            <a:fld id="{8FFFA9C8-8F1D-41CA-A956-84F27D6CDBB6}" type="slidenum">
              <a:rPr lang="en-US" altLang="zh-TW">
                <a:latin typeface="Times New Roman" pitchFamily="18" charset="0"/>
                <a:ea typeface="標楷體" pitchFamily="65" charset="-120"/>
                <a:cs typeface="Times New Roman" pitchFamily="18" charset="0"/>
              </a:rPr>
              <a:pPr/>
              <a:t>14</a:t>
            </a:fld>
            <a:endParaRPr lang="en-US" altLang="zh-TW">
              <a:latin typeface="Times New Roman" pitchFamily="18" charset="0"/>
              <a:ea typeface="標楷體" pitchFamily="65" charset="-120"/>
              <a:cs typeface="Times New Roman" pitchFamily="18" charset="0"/>
            </a:endParaRPr>
          </a:p>
        </p:txBody>
      </p:sp>
      <p:sp>
        <p:nvSpPr>
          <p:cNvPr id="43" name="日期版面配置區 5"/>
          <p:cNvSpPr>
            <a:spLocks noGrp="1"/>
          </p:cNvSpPr>
          <p:nvPr>
            <p:ph type="dt" sz="half" idx="12"/>
          </p:nvPr>
        </p:nvSpPr>
        <p:spPr/>
        <p:txBody>
          <a:bodyPr/>
          <a:lstStyle/>
          <a:p>
            <a:fld id="{4E49EDE3-2E82-49BE-A3C2-AA5B0DF7F565}" type="datetime1">
              <a:rPr lang="zh-TW" altLang="en-US">
                <a:latin typeface="Times New Roman" pitchFamily="18" charset="0"/>
                <a:ea typeface="標楷體" pitchFamily="65" charset="-120"/>
                <a:cs typeface="Times New Roman" pitchFamily="18" charset="0"/>
              </a:rPr>
              <a:pPr/>
              <a:t>2015/4/1</a:t>
            </a:fld>
            <a:endParaRPr lang="en-US" altLang="zh-TW">
              <a:latin typeface="Times New Roman" pitchFamily="18" charset="0"/>
              <a:ea typeface="標楷體" pitchFamily="65" charset="-120"/>
              <a:cs typeface="Times New Roman" pitchFamily="18" charset="0"/>
            </a:endParaRPr>
          </a:p>
        </p:txBody>
      </p:sp>
      <p:sp>
        <p:nvSpPr>
          <p:cNvPr id="22530" name="Rectangle 1026"/>
          <p:cNvSpPr>
            <a:spLocks noGrp="1" noChangeArrowheads="1"/>
          </p:cNvSpPr>
          <p:nvPr>
            <p:ph type="title"/>
          </p:nvPr>
        </p:nvSpPr>
        <p:spPr>
          <a:xfrm>
            <a:off x="827088" y="115888"/>
            <a:ext cx="7467600" cy="944562"/>
          </a:xfrm>
        </p:spPr>
        <p:txBody>
          <a:bodyPr/>
          <a:lstStyle/>
          <a:p>
            <a:r>
              <a:rPr lang="zh-TW" altLang="en-US" b="1" dirty="0" smtClean="0">
                <a:latin typeface="Times New Roman" pitchFamily="18" charset="0"/>
                <a:ea typeface="標楷體" pitchFamily="65" charset="-120"/>
                <a:cs typeface="Times New Roman" pitchFamily="18" charset="0"/>
              </a:rPr>
              <a:t>配息情形</a:t>
            </a:r>
          </a:p>
        </p:txBody>
      </p:sp>
      <p:sp>
        <p:nvSpPr>
          <p:cNvPr id="22533" name="Text Box 1029"/>
          <p:cNvSpPr txBox="1">
            <a:spLocks noChangeArrowheads="1"/>
          </p:cNvSpPr>
          <p:nvPr/>
        </p:nvSpPr>
        <p:spPr bwMode="auto">
          <a:xfrm>
            <a:off x="441325" y="4992688"/>
            <a:ext cx="184150" cy="366712"/>
          </a:xfrm>
          <a:prstGeom prst="rect">
            <a:avLst/>
          </a:prstGeom>
          <a:noFill/>
          <a:ln w="9525">
            <a:noFill/>
            <a:miter lim="800000"/>
            <a:headEnd/>
            <a:tailEnd/>
          </a:ln>
          <a:effectLst/>
        </p:spPr>
        <p:txBody>
          <a:bodyPr wrap="none">
            <a:spAutoFit/>
          </a:bodyPr>
          <a:lstStyle/>
          <a:p>
            <a:endParaRPr lang="zh-TW" altLang="zh-TW">
              <a:latin typeface="Times New Roman" pitchFamily="18" charset="0"/>
              <a:ea typeface="標楷體" pitchFamily="65" charset="-120"/>
              <a:cs typeface="Times New Roman" pitchFamily="18" charset="0"/>
            </a:endParaRPr>
          </a:p>
        </p:txBody>
      </p:sp>
      <p:sp>
        <p:nvSpPr>
          <p:cNvPr id="22610" name="Text Box 1106"/>
          <p:cNvSpPr txBox="1">
            <a:spLocks noChangeArrowheads="1"/>
          </p:cNvSpPr>
          <p:nvPr/>
        </p:nvSpPr>
        <p:spPr bwMode="auto">
          <a:xfrm>
            <a:off x="669925" y="4916488"/>
            <a:ext cx="184150" cy="366712"/>
          </a:xfrm>
          <a:prstGeom prst="rect">
            <a:avLst/>
          </a:prstGeom>
          <a:noFill/>
          <a:ln w="9525">
            <a:noFill/>
            <a:miter lim="800000"/>
            <a:headEnd/>
            <a:tailEnd/>
          </a:ln>
          <a:effectLst/>
        </p:spPr>
        <p:txBody>
          <a:bodyPr wrap="none">
            <a:spAutoFit/>
          </a:bodyPr>
          <a:lstStyle/>
          <a:p>
            <a:endParaRPr lang="zh-TW" altLang="zh-TW">
              <a:latin typeface="Times New Roman" pitchFamily="18" charset="0"/>
              <a:ea typeface="標楷體" pitchFamily="65" charset="-120"/>
              <a:cs typeface="Times New Roman" pitchFamily="18" charset="0"/>
            </a:endParaRPr>
          </a:p>
        </p:txBody>
      </p:sp>
      <p:sp>
        <p:nvSpPr>
          <p:cNvPr id="24780" name="Text Box 1228"/>
          <p:cNvSpPr txBox="1">
            <a:spLocks noChangeArrowheads="1"/>
          </p:cNvSpPr>
          <p:nvPr/>
        </p:nvSpPr>
        <p:spPr bwMode="auto">
          <a:xfrm>
            <a:off x="1143000" y="5867400"/>
            <a:ext cx="184150" cy="366713"/>
          </a:xfrm>
          <a:prstGeom prst="rect">
            <a:avLst/>
          </a:prstGeom>
          <a:noFill/>
          <a:ln w="9525">
            <a:noFill/>
            <a:miter lim="800000"/>
            <a:headEnd/>
            <a:tailEnd/>
          </a:ln>
          <a:effectLst/>
        </p:spPr>
        <p:txBody>
          <a:bodyPr wrap="none">
            <a:spAutoFit/>
          </a:bodyPr>
          <a:lstStyle/>
          <a:p>
            <a:endParaRPr lang="zh-TW" altLang="zh-TW">
              <a:latin typeface="Times New Roman" pitchFamily="18" charset="0"/>
              <a:ea typeface="標楷體" pitchFamily="65" charset="-120"/>
              <a:cs typeface="Times New Roman" pitchFamily="18" charset="0"/>
            </a:endParaRPr>
          </a:p>
        </p:txBody>
      </p:sp>
      <p:sp>
        <p:nvSpPr>
          <p:cNvPr id="24781" name="Text Box 1229"/>
          <p:cNvSpPr txBox="1">
            <a:spLocks noChangeArrowheads="1"/>
          </p:cNvSpPr>
          <p:nvPr/>
        </p:nvSpPr>
        <p:spPr bwMode="auto">
          <a:xfrm>
            <a:off x="251520" y="5589091"/>
            <a:ext cx="5125724" cy="369332"/>
          </a:xfrm>
          <a:prstGeom prst="rect">
            <a:avLst/>
          </a:prstGeom>
          <a:noFill/>
          <a:ln w="9525">
            <a:noFill/>
            <a:miter lim="800000"/>
            <a:headEnd/>
            <a:tailEnd/>
          </a:ln>
          <a:effectLst/>
        </p:spPr>
        <p:txBody>
          <a:bodyPr wrap="square">
            <a:spAutoFit/>
          </a:bodyPr>
          <a:lstStyle/>
          <a:p>
            <a:r>
              <a:rPr lang="zh-TW" altLang="en-US" dirty="0">
                <a:latin typeface="Times New Roman" pitchFamily="18" charset="0"/>
                <a:ea typeface="標楷體" pitchFamily="65" charset="-120"/>
                <a:cs typeface="Times New Roman" pitchFamily="18" charset="0"/>
              </a:rPr>
              <a:t>註</a:t>
            </a:r>
            <a:r>
              <a:rPr lang="en-US" altLang="zh-TW" dirty="0" smtClean="0">
                <a:latin typeface="Times New Roman" pitchFamily="18" charset="0"/>
                <a:ea typeface="標楷體" pitchFamily="65" charset="-120"/>
                <a:cs typeface="Times New Roman" pitchFamily="18" charset="0"/>
              </a:rPr>
              <a:t>:103</a:t>
            </a:r>
            <a:r>
              <a:rPr lang="zh-TW" altLang="en-US" dirty="0" smtClean="0">
                <a:latin typeface="Times New Roman" pitchFamily="18" charset="0"/>
                <a:ea typeface="標楷體" pitchFamily="65" charset="-120"/>
                <a:cs typeface="Times New Roman" pitchFamily="18" charset="0"/>
              </a:rPr>
              <a:t>年</a:t>
            </a:r>
            <a:r>
              <a:rPr lang="zh-TW" altLang="en-US" dirty="0">
                <a:latin typeface="Times New Roman" pitchFamily="18" charset="0"/>
                <a:ea typeface="標楷體" pitchFamily="65" charset="-120"/>
                <a:cs typeface="Times New Roman" pitchFamily="18" charset="0"/>
              </a:rPr>
              <a:t>股利由董事會通過，尚待股東會</a:t>
            </a:r>
            <a:r>
              <a:rPr lang="zh-TW" altLang="en-US" dirty="0" smtClean="0">
                <a:latin typeface="Times New Roman" pitchFamily="18" charset="0"/>
                <a:ea typeface="標楷體" pitchFamily="65" charset="-120"/>
                <a:cs typeface="Times New Roman" pitchFamily="18" charset="0"/>
              </a:rPr>
              <a:t>承認</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p:txBody>
      </p:sp>
      <p:graphicFrame>
        <p:nvGraphicFramePr>
          <p:cNvPr id="18" name="圖表 17"/>
          <p:cNvGraphicFramePr/>
          <p:nvPr>
            <p:extLst>
              <p:ext uri="{D42A27DB-BD31-4B8C-83A1-F6EECF244321}">
                <p14:modId xmlns:p14="http://schemas.microsoft.com/office/powerpoint/2010/main" val="162439038"/>
              </p:ext>
            </p:extLst>
          </p:nvPr>
        </p:nvGraphicFramePr>
        <p:xfrm>
          <a:off x="382381" y="1628800"/>
          <a:ext cx="8339344" cy="3832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頁尾版面配置區 1"/>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29699" name="投影片編號版面配置區 2"/>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3ED23261-C569-43B5-A1C9-0229ED3F3E27}" type="slidenum">
              <a:rPr lang="zh-TW" altLang="en-US" sz="1400" smtClean="0"/>
              <a:pPr eaLnBrk="1" hangingPunct="1">
                <a:spcBef>
                  <a:spcPct val="0"/>
                </a:spcBef>
                <a:buFontTx/>
                <a:buNone/>
              </a:pPr>
              <a:t>15</a:t>
            </a:fld>
            <a:endParaRPr lang="en-US" altLang="zh-TW" sz="1400" smtClean="0"/>
          </a:p>
        </p:txBody>
      </p:sp>
      <p:sp>
        <p:nvSpPr>
          <p:cNvPr id="29700" name="日期版面配置區 3"/>
          <p:cNvSpPr>
            <a:spLocks noGrp="1"/>
          </p:cNvSpPr>
          <p:nvPr>
            <p:ph type="dt" sz="quarter"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FE985EEC-388B-406C-A4AE-6095A4A83B82}" type="datetime1">
              <a:rPr lang="zh-TW" altLang="en-US" sz="1400" smtClean="0"/>
              <a:pPr eaLnBrk="1" hangingPunct="1">
                <a:spcBef>
                  <a:spcPct val="0"/>
                </a:spcBef>
                <a:buFontTx/>
                <a:buNone/>
              </a:pPr>
              <a:t>2015/4/1</a:t>
            </a:fld>
            <a:endParaRPr lang="en-US" altLang="zh-TW" sz="1400" smtClean="0"/>
          </a:p>
        </p:txBody>
      </p:sp>
      <p:sp>
        <p:nvSpPr>
          <p:cNvPr id="9" name="矩形 8"/>
          <p:cNvSpPr/>
          <p:nvPr/>
        </p:nvSpPr>
        <p:spPr bwMode="auto">
          <a:xfrm>
            <a:off x="0" y="1536700"/>
            <a:ext cx="9144000" cy="4673600"/>
          </a:xfrm>
          <a:prstGeom prst="rect">
            <a:avLst/>
          </a:prstGeom>
          <a:gradFill>
            <a:gsLst>
              <a:gs pos="0">
                <a:schemeClr val="bg2">
                  <a:lumMod val="50000"/>
                </a:schemeClr>
              </a:gs>
              <a:gs pos="15000">
                <a:schemeClr val="bg2">
                  <a:lumMod val="60000"/>
                  <a:lumOff val="40000"/>
                </a:schemeClr>
              </a:gs>
              <a:gs pos="100000">
                <a:schemeClr val="bg1"/>
              </a:gs>
            </a:gsLst>
            <a:lin ang="5400000" scaled="0"/>
          </a:gradFill>
          <a:ln w="8001" cap="flat" cmpd="sng" algn="ctr">
            <a:noFill/>
            <a:prstDash val="solid"/>
            <a:round/>
            <a:headEnd type="none" w="med" len="med"/>
            <a:tailEnd type="none" w="med" len="med"/>
          </a:ln>
          <a:effectLst/>
          <a:extLst/>
        </p:spPr>
        <p:txBody>
          <a:bodyPr lIns="90000" tIns="46800" rIns="90000" bIns="46800" anchor="ctr" anchorCtr="1"/>
          <a:lstStyle/>
          <a:p>
            <a:pPr>
              <a:defRPr/>
            </a:pPr>
            <a:endParaRPr lang="zh-TW" altLang="en-US">
              <a:ea typeface="新細明體" charset="0"/>
            </a:endParaRPr>
          </a:p>
        </p:txBody>
      </p:sp>
      <p:sp>
        <p:nvSpPr>
          <p:cNvPr id="14" name="Rectangle 6"/>
          <p:cNvSpPr>
            <a:spLocks noChangeArrowheads="1"/>
          </p:cNvSpPr>
          <p:nvPr/>
        </p:nvSpPr>
        <p:spPr bwMode="auto">
          <a:xfrm>
            <a:off x="5003800" y="3644900"/>
            <a:ext cx="4046538"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a:solidFill>
                  <a:schemeClr val="tx1"/>
                </a:solidFill>
                <a:latin typeface="Arial" charset="0"/>
                <a:ea typeface="新細明體" pitchFamily="18" charset="-120"/>
              </a:defRPr>
            </a:lvl1pPr>
            <a:lvl2pPr marL="742950" indent="-285750">
              <a:defRPr>
                <a:solidFill>
                  <a:schemeClr val="tx1"/>
                </a:solidFill>
                <a:latin typeface="Arial" charset="0"/>
                <a:ea typeface="新細明體" pitchFamily="18" charset="-120"/>
              </a:defRPr>
            </a:lvl2pPr>
            <a:lvl3pPr marL="1143000" indent="-228600">
              <a:defRPr>
                <a:solidFill>
                  <a:schemeClr val="tx1"/>
                </a:solidFill>
                <a:latin typeface="Arial" charset="0"/>
                <a:ea typeface="新細明體" pitchFamily="18" charset="-120"/>
              </a:defRPr>
            </a:lvl3pPr>
            <a:lvl4pPr marL="1600200" indent="-228600">
              <a:defRPr>
                <a:solidFill>
                  <a:schemeClr val="tx1"/>
                </a:solidFill>
                <a:latin typeface="Arial" charset="0"/>
                <a:ea typeface="新細明體" pitchFamily="18" charset="-120"/>
              </a:defRPr>
            </a:lvl4pPr>
            <a:lvl5pPr marL="2057400" indent="-228600">
              <a:defRPr>
                <a:solidFill>
                  <a:schemeClr val="tx1"/>
                </a:solidFill>
                <a:latin typeface="Arial" charset="0"/>
                <a:ea typeface="新細明體" pitchFamily="18" charset="-120"/>
              </a:defRPr>
            </a:lvl5pPr>
            <a:lvl6pPr marL="2514600" indent="-228600" fontAlgn="base">
              <a:spcBef>
                <a:spcPct val="0"/>
              </a:spcBef>
              <a:spcAft>
                <a:spcPct val="0"/>
              </a:spcAft>
              <a:defRPr>
                <a:solidFill>
                  <a:schemeClr val="tx1"/>
                </a:solidFill>
                <a:latin typeface="Arial" charset="0"/>
                <a:ea typeface="新細明體" pitchFamily="18" charset="-120"/>
              </a:defRPr>
            </a:lvl6pPr>
            <a:lvl7pPr marL="2971800" indent="-228600" fontAlgn="base">
              <a:spcBef>
                <a:spcPct val="0"/>
              </a:spcBef>
              <a:spcAft>
                <a:spcPct val="0"/>
              </a:spcAft>
              <a:defRPr>
                <a:solidFill>
                  <a:schemeClr val="tx1"/>
                </a:solidFill>
                <a:latin typeface="Arial" charset="0"/>
                <a:ea typeface="新細明體" pitchFamily="18" charset="-120"/>
              </a:defRPr>
            </a:lvl7pPr>
            <a:lvl8pPr marL="3429000" indent="-228600" fontAlgn="base">
              <a:spcBef>
                <a:spcPct val="0"/>
              </a:spcBef>
              <a:spcAft>
                <a:spcPct val="0"/>
              </a:spcAft>
              <a:defRPr>
                <a:solidFill>
                  <a:schemeClr val="tx1"/>
                </a:solidFill>
                <a:latin typeface="Arial" charset="0"/>
                <a:ea typeface="新細明體" pitchFamily="18" charset="-120"/>
              </a:defRPr>
            </a:lvl8pPr>
            <a:lvl9pPr marL="3886200" indent="-228600" fontAlgn="base">
              <a:spcBef>
                <a:spcPct val="0"/>
              </a:spcBef>
              <a:spcAft>
                <a:spcPct val="0"/>
              </a:spcAft>
              <a:defRPr>
                <a:solidFill>
                  <a:schemeClr val="tx1"/>
                </a:solidFill>
                <a:latin typeface="Arial" charset="0"/>
                <a:ea typeface="新細明體" pitchFamily="18" charset="-120"/>
              </a:defRPr>
            </a:lvl9pPr>
          </a:lstStyle>
          <a:p>
            <a:pPr algn="ctr">
              <a:spcBef>
                <a:spcPct val="20000"/>
              </a:spcBef>
              <a:defRPr/>
            </a:pPr>
            <a:r>
              <a:rPr lang="zh-TW" altLang="en-US" sz="3200" b="1" smtClean="0">
                <a:latin typeface="標楷體" pitchFamily="65" charset="-120"/>
                <a:ea typeface="標楷體" pitchFamily="65" charset="-120"/>
              </a:rPr>
              <a:t>連續三年榮獲</a:t>
            </a:r>
          </a:p>
          <a:p>
            <a:pPr algn="ctr">
              <a:spcBef>
                <a:spcPct val="20000"/>
              </a:spcBef>
              <a:defRPr/>
            </a:pPr>
            <a:r>
              <a:rPr lang="en-US" altLang="zh-TW" sz="3200" b="1" smtClean="0">
                <a:latin typeface="標楷體" pitchFamily="65" charset="-120"/>
                <a:ea typeface="標楷體" pitchFamily="65" charset="-120"/>
              </a:rPr>
              <a:t>《</a:t>
            </a:r>
            <a:r>
              <a:rPr lang="zh-TW" altLang="en-US" sz="3200" b="1" smtClean="0">
                <a:latin typeface="標楷體" pitchFamily="65" charset="-120"/>
                <a:ea typeface="標楷體" pitchFamily="65" charset="-120"/>
              </a:rPr>
              <a:t>遠見雜誌</a:t>
            </a:r>
            <a:r>
              <a:rPr lang="en-US" altLang="zh-TW" sz="3200" b="1" smtClean="0">
                <a:latin typeface="標楷體" pitchFamily="65" charset="-120"/>
                <a:ea typeface="標楷體" pitchFamily="65" charset="-120"/>
              </a:rPr>
              <a:t>》</a:t>
            </a:r>
            <a:r>
              <a:rPr lang="zh-TW" altLang="en-US" sz="3200" b="1" smtClean="0">
                <a:latin typeface="標楷體" pitchFamily="65" charset="-120"/>
                <a:ea typeface="標楷體" pitchFamily="65" charset="-120"/>
              </a:rPr>
              <a:t>評選為</a:t>
            </a:r>
          </a:p>
          <a:p>
            <a:pPr algn="ctr">
              <a:spcBef>
                <a:spcPct val="20000"/>
              </a:spcBef>
              <a:defRPr/>
            </a:pPr>
            <a:r>
              <a:rPr lang="en-US" altLang="zh-TW" sz="3200" b="1" smtClean="0">
                <a:solidFill>
                  <a:srgbClr val="006600"/>
                </a:solidFill>
                <a:latin typeface="標楷體" pitchFamily="65" charset="-120"/>
                <a:ea typeface="標楷體" pitchFamily="65" charset="-120"/>
              </a:rPr>
              <a:t>A+</a:t>
            </a:r>
            <a:r>
              <a:rPr lang="zh-TW" altLang="en-US" sz="3200" b="1" smtClean="0">
                <a:solidFill>
                  <a:srgbClr val="006600"/>
                </a:solidFill>
                <a:latin typeface="標楷體" pitchFamily="65" charset="-120"/>
                <a:ea typeface="標楷體" pitchFamily="65" charset="-120"/>
              </a:rPr>
              <a:t>俱樂部企業</a:t>
            </a:r>
            <a:endParaRPr lang="zh-TW" altLang="en-US" sz="3200" b="1" smtClean="0">
              <a:latin typeface="標楷體" pitchFamily="65" charset="-120"/>
              <a:ea typeface="標楷體" pitchFamily="65" charset="-120"/>
            </a:endParaRPr>
          </a:p>
        </p:txBody>
      </p:sp>
      <p:sp>
        <p:nvSpPr>
          <p:cNvPr id="29703" name="Rectangle 2"/>
          <p:cNvSpPr>
            <a:spLocks noGrp="1" noChangeArrowheads="1"/>
          </p:cNvSpPr>
          <p:nvPr>
            <p:ph type="title" idx="4294967295"/>
          </p:nvPr>
        </p:nvSpPr>
        <p:spPr>
          <a:xfrm>
            <a:off x="492125" y="47637"/>
            <a:ext cx="8229600" cy="1143000"/>
          </a:xfrm>
        </p:spPr>
        <p:txBody>
          <a:bodyPr/>
          <a:lstStyle/>
          <a:p>
            <a:pPr eaLnBrk="1" hangingPunct="1"/>
            <a:r>
              <a:rPr lang="en-US" altLang="zh-TW" b="1" dirty="0" smtClean="0">
                <a:latin typeface="Times New Roman" pitchFamily="18" charset="0"/>
                <a:ea typeface="標楷體" pitchFamily="65" charset="-120"/>
              </a:rPr>
              <a:t>A</a:t>
            </a:r>
            <a:r>
              <a:rPr lang="en-US" altLang="zh-TW" b="1" baseline="30000" dirty="0" smtClean="0">
                <a:latin typeface="Times New Roman" pitchFamily="18" charset="0"/>
                <a:ea typeface="標楷體" pitchFamily="65" charset="-120"/>
              </a:rPr>
              <a:t>+</a:t>
            </a:r>
            <a:r>
              <a:rPr lang="zh-TW" altLang="en-US" b="1" dirty="0" smtClean="0">
                <a:latin typeface="標楷體" pitchFamily="65" charset="-120"/>
                <a:ea typeface="標楷體" pitchFamily="65" charset="-120"/>
              </a:rPr>
              <a:t>的榮耀</a:t>
            </a:r>
          </a:p>
        </p:txBody>
      </p:sp>
      <p:pic>
        <p:nvPicPr>
          <p:cNvPr id="297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2138363"/>
            <a:ext cx="2206625" cy="108108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8001">
                <a:solidFill>
                  <a:srgbClr val="0033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5"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726" y="1714488"/>
            <a:ext cx="5902326"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CF2F0431-28C2-4229-9D40-334888A61E05}" type="slidenum">
              <a:rPr lang="en-US" altLang="zh-TW"/>
              <a:pPr/>
              <a:t>16</a:t>
            </a:fld>
            <a:endParaRPr lang="en-US" altLang="zh-TW"/>
          </a:p>
        </p:txBody>
      </p:sp>
      <p:sp>
        <p:nvSpPr>
          <p:cNvPr id="6" name="日期版面配置區 5"/>
          <p:cNvSpPr>
            <a:spLocks noGrp="1"/>
          </p:cNvSpPr>
          <p:nvPr>
            <p:ph type="dt" sz="half" idx="12"/>
          </p:nvPr>
        </p:nvSpPr>
        <p:spPr/>
        <p:txBody>
          <a:bodyPr/>
          <a:lstStyle/>
          <a:p>
            <a:fld id="{4BF76769-5F82-47E6-B6FB-0DD945984F0D}" type="datetime1">
              <a:rPr lang="zh-TW" altLang="en-US"/>
              <a:pPr/>
              <a:t>2015/4/1</a:t>
            </a:fld>
            <a:endParaRPr lang="en-US" altLang="zh-TW"/>
          </a:p>
        </p:txBody>
      </p:sp>
      <p:sp>
        <p:nvSpPr>
          <p:cNvPr id="17411" name="Rectangle 3"/>
          <p:cNvSpPr>
            <a:spLocks noGrp="1" noChangeArrowheads="1"/>
          </p:cNvSpPr>
          <p:nvPr>
            <p:ph type="body" idx="1"/>
          </p:nvPr>
        </p:nvSpPr>
        <p:spPr>
          <a:xfrm>
            <a:off x="1763688" y="2708920"/>
            <a:ext cx="5616624" cy="3435135"/>
          </a:xfrm>
        </p:spPr>
        <p:txBody>
          <a:bodyPr/>
          <a:lstStyle/>
          <a:p>
            <a:pPr>
              <a:spcBef>
                <a:spcPct val="0"/>
              </a:spcBef>
              <a:buFontTx/>
              <a:buNone/>
            </a:pPr>
            <a:r>
              <a:rPr lang="zh-TW" altLang="en-US" sz="6000" b="1" dirty="0" smtClean="0">
                <a:solidFill>
                  <a:srgbClr val="008000"/>
                </a:solidFill>
                <a:latin typeface="標楷體" panose="03000509000000000000" pitchFamily="65" charset="-120"/>
                <a:ea typeface="標楷體" panose="03000509000000000000" pitchFamily="65" charset="-120"/>
              </a:rPr>
              <a:t>三、 業務範圍</a:t>
            </a:r>
          </a:p>
        </p:txBody>
      </p:sp>
      <p:sp>
        <p:nvSpPr>
          <p:cNvPr id="2" name="標題 1"/>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497865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頁尾版面配置區 3"/>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21507" name="投影片編號版面配置區 4"/>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DA7AF07C-0122-42CB-B54A-6E5D511E5D8F}" type="slidenum">
              <a:rPr lang="zh-TW" altLang="en-US" sz="1400" smtClean="0"/>
              <a:pPr eaLnBrk="1" hangingPunct="1">
                <a:spcBef>
                  <a:spcPct val="0"/>
                </a:spcBef>
                <a:buFontTx/>
                <a:buNone/>
              </a:pPr>
              <a:t>17</a:t>
            </a:fld>
            <a:endParaRPr lang="en-US" altLang="zh-TW" sz="1400" smtClean="0"/>
          </a:p>
        </p:txBody>
      </p:sp>
      <p:sp>
        <p:nvSpPr>
          <p:cNvPr id="21508" name="日期版面配置區 5"/>
          <p:cNvSpPr>
            <a:spLocks noGrp="1"/>
          </p:cNvSpPr>
          <p:nvPr>
            <p:ph type="dt" sz="quarter"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E29E85DB-54C3-42DA-B475-188524EAA753}" type="datetime1">
              <a:rPr lang="zh-TW" altLang="en-US" sz="1400" smtClean="0"/>
              <a:pPr eaLnBrk="1" hangingPunct="1">
                <a:spcBef>
                  <a:spcPct val="0"/>
                </a:spcBef>
                <a:buFontTx/>
                <a:buNone/>
              </a:pPr>
              <a:t>2015/4/1</a:t>
            </a:fld>
            <a:endParaRPr lang="en-US" altLang="zh-TW" sz="1400" smtClean="0"/>
          </a:p>
        </p:txBody>
      </p:sp>
      <p:pic>
        <p:nvPicPr>
          <p:cNvPr id="21509" name="Picture 4"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139" y="2998774"/>
            <a:ext cx="1484262" cy="6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9"/>
          <p:cNvPicPr>
            <a:picLocks noChangeAspect="1" noChangeArrowheads="1"/>
          </p:cNvPicPr>
          <p:nvPr/>
        </p:nvPicPr>
        <p:blipFill>
          <a:blip r:embed="rId4">
            <a:clrChange>
              <a:clrFrom>
                <a:srgbClr val="FCFDFF"/>
              </a:clrFrom>
              <a:clrTo>
                <a:srgbClr val="FCFDFF">
                  <a:alpha val="0"/>
                </a:srgbClr>
              </a:clrTo>
            </a:clrChange>
            <a:extLst>
              <a:ext uri="{28A0092B-C50C-407E-A947-70E740481C1C}">
                <a14:useLocalDpi xmlns:a14="http://schemas.microsoft.com/office/drawing/2010/main" val="0"/>
              </a:ext>
            </a:extLst>
          </a:blip>
          <a:srcRect/>
          <a:stretch>
            <a:fillRect/>
          </a:stretch>
        </p:blipFill>
        <p:spPr bwMode="auto">
          <a:xfrm>
            <a:off x="662527" y="1751609"/>
            <a:ext cx="2141116" cy="48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8" descr="Global supplier of electronic materials, specialty coatings and process lubricants">
            <a:hlinkClick r:id="rId5"/>
          </p:cNvPr>
          <p:cNvPicPr>
            <a:picLocks noChangeAspect="1" noChangeArrowheads="1"/>
          </p:cNvPicPr>
          <p:nvPr/>
        </p:nvPicPr>
        <p:blipFill>
          <a:blip r:embed="rId6">
            <a:clrChange>
              <a:clrFrom>
                <a:srgbClr val="BDCEDE"/>
              </a:clrFrom>
              <a:clrTo>
                <a:srgbClr val="BDCEDE">
                  <a:alpha val="0"/>
                </a:srgbClr>
              </a:clrTo>
            </a:clrChange>
            <a:extLst>
              <a:ext uri="{28A0092B-C50C-407E-A947-70E740481C1C}">
                <a14:useLocalDpi xmlns:a14="http://schemas.microsoft.com/office/drawing/2010/main" val="0"/>
              </a:ext>
            </a:extLst>
          </a:blip>
          <a:srcRect/>
          <a:stretch>
            <a:fillRect/>
          </a:stretch>
        </p:blipFill>
        <p:spPr bwMode="auto">
          <a:xfrm>
            <a:off x="6628606" y="4019416"/>
            <a:ext cx="22875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9185" y="5446713"/>
            <a:ext cx="15271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6770" y="4656062"/>
            <a:ext cx="29606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4014" y="4686271"/>
            <a:ext cx="1702346" cy="62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6068" y="1727101"/>
            <a:ext cx="209708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20"/>
          <p:cNvSpPr>
            <a:spLocks noChangeArrowheads="1"/>
          </p:cNvSpPr>
          <p:nvPr/>
        </p:nvSpPr>
        <p:spPr bwMode="auto">
          <a:xfrm>
            <a:off x="448999" y="11742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4000" b="1" dirty="0" smtClean="0">
                <a:solidFill>
                  <a:schemeClr val="tx2"/>
                </a:solidFill>
                <a:latin typeface="Georgia" pitchFamily="18" charset="0"/>
                <a:ea typeface="標楷體" pitchFamily="65" charset="-120"/>
              </a:rPr>
              <a:t>主要供應商</a:t>
            </a:r>
            <a:endParaRPr lang="en-US" altLang="zh-TW" sz="4000" b="1" dirty="0" smtClean="0">
              <a:solidFill>
                <a:schemeClr val="tx2"/>
              </a:solidFill>
              <a:latin typeface="Georgia" pitchFamily="18" charset="0"/>
              <a:ea typeface="標楷體" pitchFamily="65" charset="-120"/>
            </a:endParaRPr>
          </a:p>
          <a:p>
            <a:pPr algn="ctr" eaLnBrk="1" hangingPunct="1">
              <a:spcBef>
                <a:spcPct val="0"/>
              </a:spcBef>
              <a:buFontTx/>
              <a:buNone/>
            </a:pPr>
            <a:r>
              <a:rPr lang="zh-TW" altLang="en-US" sz="4000" b="1" dirty="0" smtClean="0">
                <a:solidFill>
                  <a:schemeClr val="tx2"/>
                </a:solidFill>
                <a:latin typeface="Georgia" pitchFamily="18" charset="0"/>
                <a:ea typeface="標楷體" pitchFamily="65" charset="-120"/>
              </a:rPr>
              <a:t>印刷電路板</a:t>
            </a:r>
            <a:r>
              <a:rPr lang="zh-TW" altLang="en-US" sz="4000" b="1" dirty="0">
                <a:solidFill>
                  <a:schemeClr val="tx2"/>
                </a:solidFill>
                <a:latin typeface="Georgia" pitchFamily="18" charset="0"/>
                <a:ea typeface="標楷體" pitchFamily="65" charset="-120"/>
              </a:rPr>
              <a:t>產業</a:t>
            </a:r>
          </a:p>
        </p:txBody>
      </p:sp>
      <p:pic>
        <p:nvPicPr>
          <p:cNvPr id="21517"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391" y="4689393"/>
            <a:ext cx="15843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30" descr="logo-STD少"/>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6429" y="3966894"/>
            <a:ext cx="2036762" cy="56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32" descr="盛晶科技"/>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71070" y="5196794"/>
            <a:ext cx="2863850" cy="92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圖片 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83363" y="1992313"/>
            <a:ext cx="18002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圖片 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606429" y="2623959"/>
            <a:ext cx="2236366" cy="106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D:\公司簡介\LOGO\丸源 logo.bmp"/>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7391" y="2451594"/>
            <a:ext cx="2011387" cy="1013301"/>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descr="D:\公司簡介\LOGO\GCE 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9734" y="3589210"/>
            <a:ext cx="2303127" cy="8604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830" y="5196794"/>
            <a:ext cx="2448272" cy="104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頁尾版面配置區 2"/>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22531" name="投影片編號版面配置區 3"/>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64AF1B47-0AE4-4944-8C2E-009BA25BD0E4}" type="slidenum">
              <a:rPr lang="zh-TW" altLang="en-US" sz="1400" smtClean="0"/>
              <a:pPr eaLnBrk="1" hangingPunct="1">
                <a:spcBef>
                  <a:spcPct val="0"/>
                </a:spcBef>
                <a:buFontTx/>
                <a:buNone/>
              </a:pPr>
              <a:t>18</a:t>
            </a:fld>
            <a:endParaRPr lang="en-US" altLang="zh-TW" sz="1400" smtClean="0"/>
          </a:p>
        </p:txBody>
      </p:sp>
      <p:sp>
        <p:nvSpPr>
          <p:cNvPr id="22532" name="日期版面配置區 4"/>
          <p:cNvSpPr>
            <a:spLocks noGrp="1"/>
          </p:cNvSpPr>
          <p:nvPr>
            <p:ph type="dt" sz="quarter"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7A7ED8DA-89D2-4586-A269-2E68C4A735FA}" type="datetime1">
              <a:rPr lang="zh-TW" altLang="en-US" sz="1400" smtClean="0"/>
              <a:pPr eaLnBrk="1" hangingPunct="1">
                <a:spcBef>
                  <a:spcPct val="0"/>
                </a:spcBef>
                <a:buFontTx/>
                <a:buNone/>
              </a:pPr>
              <a:t>2015/4/1</a:t>
            </a:fld>
            <a:endParaRPr lang="en-US" altLang="zh-TW" sz="1400" smtClean="0"/>
          </a:p>
        </p:txBody>
      </p:sp>
      <p:pic>
        <p:nvPicPr>
          <p:cNvPr id="22533" name="Picture 3" descr="Sikama International Inc.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332" y="1539813"/>
            <a:ext cx="1335087"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014" y="3916806"/>
            <a:ext cx="28797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596" y="3560429"/>
            <a:ext cx="2235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9" descr="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136" y="1554479"/>
            <a:ext cx="18002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ASY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071" y="5534728"/>
            <a:ext cx="338931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13"/>
          <p:cNvSpPr>
            <a:spLocks noChangeArrowheads="1"/>
          </p:cNvSpPr>
          <p:nvPr/>
        </p:nvSpPr>
        <p:spPr bwMode="auto">
          <a:xfrm>
            <a:off x="428596" y="4985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4000" b="1" dirty="0" smtClean="0">
                <a:solidFill>
                  <a:schemeClr val="tx2"/>
                </a:solidFill>
                <a:latin typeface="Georgia" pitchFamily="18" charset="0"/>
                <a:ea typeface="標楷體" pitchFamily="65" charset="-120"/>
              </a:rPr>
              <a:t>主要供應商</a:t>
            </a:r>
            <a:endParaRPr lang="en-US" altLang="zh-TW" sz="4000" b="1" dirty="0" smtClean="0">
              <a:solidFill>
                <a:schemeClr val="tx2"/>
              </a:solidFill>
              <a:latin typeface="Georgia" pitchFamily="18" charset="0"/>
              <a:ea typeface="標楷體" pitchFamily="65" charset="-120"/>
            </a:endParaRPr>
          </a:p>
          <a:p>
            <a:pPr algn="ctr" eaLnBrk="1" hangingPunct="1">
              <a:spcBef>
                <a:spcPct val="0"/>
              </a:spcBef>
              <a:buFontTx/>
              <a:buNone/>
            </a:pPr>
            <a:r>
              <a:rPr lang="zh-TW" altLang="en-US" sz="4000" b="1" dirty="0" smtClean="0">
                <a:solidFill>
                  <a:schemeClr val="tx2"/>
                </a:solidFill>
                <a:latin typeface="Georgia" pitchFamily="18" charset="0"/>
                <a:ea typeface="標楷體" pitchFamily="65" charset="-120"/>
              </a:rPr>
              <a:t>半導體、電子、光通訊產業</a:t>
            </a:r>
            <a:endParaRPr lang="zh-TW" altLang="en-US" sz="4000" b="1" dirty="0">
              <a:solidFill>
                <a:schemeClr val="tx2"/>
              </a:solidFill>
              <a:latin typeface="Georgia" pitchFamily="18" charset="0"/>
              <a:ea typeface="標楷體" pitchFamily="65" charset="-120"/>
            </a:endParaRPr>
          </a:p>
        </p:txBody>
      </p:sp>
      <p:pic>
        <p:nvPicPr>
          <p:cNvPr id="22539" name="Picture 15" descr="YXLON"/>
          <p:cNvPicPr>
            <a:picLocks noGrp="1" noChangeAspect="1" noChangeArrowheads="1"/>
          </p:cNvPicPr>
          <p:nvPr>
            <p:ph/>
          </p:nvPr>
        </p:nvPicPr>
        <p:blipFill>
          <a:blip r:embed="rId8">
            <a:extLst>
              <a:ext uri="{28A0092B-C50C-407E-A947-70E740481C1C}">
                <a14:useLocalDpi xmlns:a14="http://schemas.microsoft.com/office/drawing/2010/main" val="0"/>
              </a:ext>
            </a:extLst>
          </a:blip>
          <a:srcRect/>
          <a:stretch>
            <a:fillRect/>
          </a:stretch>
        </p:blipFill>
        <p:spPr>
          <a:xfrm>
            <a:off x="4128784" y="4908489"/>
            <a:ext cx="1447800" cy="127087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40" name="Picture 18" descr="Rorze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8209" y="2956112"/>
            <a:ext cx="2806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圖片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8596" y="4379076"/>
            <a:ext cx="30480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6"/>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313" y="2597141"/>
            <a:ext cx="2466975" cy="827088"/>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8001">
                <a:solidFill>
                  <a:srgbClr val="0033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圖片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32240" y="1708505"/>
            <a:ext cx="2253357" cy="788675"/>
          </a:xfrm>
          <a:prstGeom prst="rect">
            <a:avLst/>
          </a:prstGeom>
        </p:spPr>
      </p:pic>
      <p:pic>
        <p:nvPicPr>
          <p:cNvPr id="18"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2734" y="2905167"/>
            <a:ext cx="1993909"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descr="KurtzErsa_Logo_4Colou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08344" y="4046579"/>
            <a:ext cx="2874453" cy="198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頁尾版面配置區 3"/>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26627" name="投影片編號版面配置區 4"/>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B44CCFA0-78CA-4339-BBDD-8B6E127E0DA6}" type="slidenum">
              <a:rPr lang="zh-TW" altLang="en-US" sz="1400" smtClean="0"/>
              <a:pPr eaLnBrk="1" hangingPunct="1">
                <a:spcBef>
                  <a:spcPct val="0"/>
                </a:spcBef>
                <a:buFontTx/>
                <a:buNone/>
              </a:pPr>
              <a:t>19</a:t>
            </a:fld>
            <a:endParaRPr lang="en-US" altLang="zh-TW" sz="1400" smtClean="0"/>
          </a:p>
        </p:txBody>
      </p:sp>
      <p:sp>
        <p:nvSpPr>
          <p:cNvPr id="26628" name="日期版面配置區 5"/>
          <p:cNvSpPr>
            <a:spLocks noGrp="1"/>
          </p:cNvSpPr>
          <p:nvPr>
            <p:ph type="dt" sz="quarter"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A54B449C-180F-4C9E-B754-FDA8E66C5EBC}" type="datetime1">
              <a:rPr lang="zh-TW" altLang="en-US" sz="1400" smtClean="0"/>
              <a:pPr eaLnBrk="1" hangingPunct="1">
                <a:spcBef>
                  <a:spcPct val="0"/>
                </a:spcBef>
                <a:buFontTx/>
                <a:buNone/>
              </a:pPr>
              <a:t>2015/4/1</a:t>
            </a:fld>
            <a:endParaRPr lang="en-US" altLang="zh-TW" sz="1400" smtClean="0"/>
          </a:p>
        </p:txBody>
      </p:sp>
      <p:sp>
        <p:nvSpPr>
          <p:cNvPr id="26629" name="Text Box 3"/>
          <p:cNvSpPr txBox="1">
            <a:spLocks noChangeArrowheads="1"/>
          </p:cNvSpPr>
          <p:nvPr/>
        </p:nvSpPr>
        <p:spPr bwMode="auto">
          <a:xfrm>
            <a:off x="2041525" y="1849438"/>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a:p>
          <a:p>
            <a:pPr eaLnBrk="1" hangingPunct="1">
              <a:spcBef>
                <a:spcPct val="0"/>
              </a:spcBef>
              <a:buFontTx/>
              <a:buNone/>
            </a:pPr>
            <a:endParaRPr kumimoji="1" lang="zh-TW" altLang="en-US" sz="2800"/>
          </a:p>
        </p:txBody>
      </p:sp>
      <p:sp>
        <p:nvSpPr>
          <p:cNvPr id="26630" name="Text Box 7"/>
          <p:cNvSpPr txBox="1">
            <a:spLocks noChangeArrowheads="1"/>
          </p:cNvSpPr>
          <p:nvPr/>
        </p:nvSpPr>
        <p:spPr bwMode="auto">
          <a:xfrm>
            <a:off x="212725" y="1716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kumimoji="1" lang="zh-TW" altLang="en-US" sz="1800"/>
          </a:p>
        </p:txBody>
      </p:sp>
      <p:pic>
        <p:nvPicPr>
          <p:cNvPr id="2663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924175"/>
            <a:ext cx="16208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2"/>
          <p:cNvSpPr>
            <a:spLocks noChangeArrowheads="1"/>
          </p:cNvSpPr>
          <p:nvPr/>
        </p:nvSpPr>
        <p:spPr bwMode="auto">
          <a:xfrm>
            <a:off x="468313" y="69057"/>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4400" b="1" dirty="0" smtClean="0">
                <a:solidFill>
                  <a:schemeClr val="tx2"/>
                </a:solidFill>
                <a:latin typeface="Georgia" pitchFamily="18" charset="0"/>
                <a:ea typeface="標楷體" pitchFamily="65" charset="-120"/>
              </a:rPr>
              <a:t>客戶</a:t>
            </a:r>
            <a:r>
              <a:rPr lang="zh-TW" altLang="en-US" sz="4400" b="1" dirty="0">
                <a:solidFill>
                  <a:schemeClr val="tx2"/>
                </a:solidFill>
                <a:latin typeface="Georgia" pitchFamily="18" charset="0"/>
                <a:ea typeface="標楷體" pitchFamily="65" charset="-120"/>
              </a:rPr>
              <a:t>群</a:t>
            </a:r>
            <a:endParaRPr lang="zh-TW" altLang="en-US" sz="3600" dirty="0">
              <a:solidFill>
                <a:schemeClr val="tx2"/>
              </a:solidFill>
              <a:latin typeface="Georgia" pitchFamily="18" charset="0"/>
              <a:ea typeface="標楷體" pitchFamily="65" charset="-120"/>
            </a:endParaRPr>
          </a:p>
        </p:txBody>
      </p:sp>
      <p:grpSp>
        <p:nvGrpSpPr>
          <p:cNvPr id="26633" name="Group 45"/>
          <p:cNvGrpSpPr>
            <a:grpSpLocks/>
          </p:cNvGrpSpPr>
          <p:nvPr/>
        </p:nvGrpSpPr>
        <p:grpSpPr bwMode="auto">
          <a:xfrm>
            <a:off x="179388" y="1628775"/>
            <a:ext cx="8785225" cy="4614863"/>
            <a:chOff x="113" y="1026"/>
            <a:chExt cx="5534" cy="2907"/>
          </a:xfrm>
        </p:grpSpPr>
        <p:pic>
          <p:nvPicPr>
            <p:cNvPr id="26634" name="Picture 9" descr="sec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1071"/>
              <a:ext cx="94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0"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 y="1071"/>
              <a:ext cx="97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1" descr="TSMClogo"/>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47" y="2568"/>
              <a:ext cx="771"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2" descr="ScreenHunter_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9" y="2069"/>
              <a:ext cx="85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 y="2024"/>
              <a:ext cx="111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5" descr="foxconn鴻海"/>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4" y="2614"/>
              <a:ext cx="145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16" descr="pcb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6" y="1570"/>
              <a:ext cx="861"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7" descr="light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0" y="1434"/>
              <a:ext cx="893"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8" descr="othe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 y="3339"/>
              <a:ext cx="512"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19" descr="pcb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 y="2341"/>
              <a:ext cx="4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21" descr="semi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6" y="1842"/>
              <a:ext cx="59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22" descr="semi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07" y="3521"/>
              <a:ext cx="72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23" descr="FIC_logo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72" y="2160"/>
              <a:ext cx="862"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24" descr="ASU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81" y="2840"/>
              <a:ext cx="84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25" descr="BY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9" y="1570"/>
              <a:ext cx="92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26" descr="SolarTech"/>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 y="2341"/>
              <a:ext cx="1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27" descr="欣興電子"/>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51" y="1026"/>
              <a:ext cx="103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28" descr="logo_gbt"/>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81" y="1162"/>
              <a:ext cx="113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Picture 29" descr="景碩"/>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67" y="2931"/>
              <a:ext cx="363"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3" name="Picture 3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76" y="1026"/>
              <a:ext cx="58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54" name="Picture 31" descr="UST"/>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90" y="3339"/>
              <a:ext cx="750"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5" name="Picture 32" descr="威達電"/>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7" y="3339"/>
              <a:ext cx="953"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3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55" y="3430"/>
              <a:ext cx="552"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57" name="Picture 37"/>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830" y="1344"/>
              <a:ext cx="499"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8" name="Picture 38" descr="AUO"/>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3" y="2795"/>
              <a:ext cx="90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9" name="Picture 39" descr="BIG SUN"/>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92" y="1480"/>
              <a:ext cx="104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0" name="Picture 40" descr="GINTECH"/>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24" y="2205"/>
              <a:ext cx="122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1" name="Picture 41" descr="DUPONT"/>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696" y="2523"/>
              <a:ext cx="1044"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2" name="Picture 42" descr="天弘"/>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560" y="3022"/>
              <a:ext cx="105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3" name="Picture 43" descr="TSEC"/>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923" y="3339"/>
              <a:ext cx="907"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4" name="Picture 44" descr="群光"/>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830" y="3430"/>
              <a:ext cx="81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CF2F0431-28C2-4229-9D40-334888A61E05}" type="slidenum">
              <a:rPr lang="en-US" altLang="zh-TW"/>
              <a:pPr/>
              <a:t>2</a:t>
            </a:fld>
            <a:endParaRPr lang="en-US" altLang="zh-TW"/>
          </a:p>
        </p:txBody>
      </p:sp>
      <p:sp>
        <p:nvSpPr>
          <p:cNvPr id="6" name="日期版面配置區 5"/>
          <p:cNvSpPr>
            <a:spLocks noGrp="1"/>
          </p:cNvSpPr>
          <p:nvPr>
            <p:ph type="dt" sz="half" idx="12"/>
          </p:nvPr>
        </p:nvSpPr>
        <p:spPr/>
        <p:txBody>
          <a:bodyPr/>
          <a:lstStyle/>
          <a:p>
            <a:fld id="{4BF76769-5F82-47E6-B6FB-0DD945984F0D}" type="datetime1">
              <a:rPr lang="zh-TW" altLang="en-US"/>
              <a:pPr/>
              <a:t>2015/4/1</a:t>
            </a:fld>
            <a:endParaRPr lang="en-US" altLang="zh-TW"/>
          </a:p>
        </p:txBody>
      </p:sp>
      <p:sp>
        <p:nvSpPr>
          <p:cNvPr id="17410" name="Rectangle 2"/>
          <p:cNvSpPr>
            <a:spLocks noGrp="1" noChangeArrowheads="1"/>
          </p:cNvSpPr>
          <p:nvPr>
            <p:ph type="title"/>
          </p:nvPr>
        </p:nvSpPr>
        <p:spPr/>
        <p:txBody>
          <a:bodyPr/>
          <a:lstStyle/>
          <a:p>
            <a:r>
              <a:rPr lang="en-US" altLang="zh-TW" sz="5400" b="1" dirty="0">
                <a:solidFill>
                  <a:srgbClr val="008000"/>
                </a:solidFill>
                <a:ea typeface="標楷體" panose="03000509000000000000" pitchFamily="65" charset="-120"/>
              </a:rPr>
              <a:t>Agenda</a:t>
            </a:r>
          </a:p>
        </p:txBody>
      </p:sp>
      <p:sp>
        <p:nvSpPr>
          <p:cNvPr id="17411" name="Rectangle 3"/>
          <p:cNvSpPr>
            <a:spLocks noGrp="1" noChangeArrowheads="1"/>
          </p:cNvSpPr>
          <p:nvPr>
            <p:ph type="body" idx="1"/>
          </p:nvPr>
        </p:nvSpPr>
        <p:spPr>
          <a:xfrm>
            <a:off x="2339752" y="1556792"/>
            <a:ext cx="4896445" cy="4525963"/>
          </a:xfrm>
        </p:spPr>
        <p:txBody>
          <a:bodyPr/>
          <a:lstStyle/>
          <a:p>
            <a:pPr>
              <a:lnSpc>
                <a:spcPct val="150000"/>
              </a:lnSpc>
              <a:buFont typeface="Wingdings" panose="05000000000000000000" pitchFamily="2" charset="2"/>
              <a:buNone/>
            </a:pPr>
            <a:r>
              <a:rPr lang="zh-TW" altLang="en-US" sz="4400" b="1" dirty="0">
                <a:solidFill>
                  <a:srgbClr val="008000"/>
                </a:solidFill>
                <a:latin typeface="標楷體" panose="03000509000000000000" pitchFamily="65" charset="-120"/>
                <a:ea typeface="標楷體" panose="03000509000000000000" pitchFamily="65" charset="-120"/>
              </a:rPr>
              <a:t>一</a:t>
            </a:r>
            <a:r>
              <a:rPr lang="zh-TW" altLang="en-US" sz="4400" b="1" dirty="0" smtClean="0">
                <a:solidFill>
                  <a:srgbClr val="008000"/>
                </a:solidFill>
                <a:latin typeface="標楷體" panose="03000509000000000000" pitchFamily="65" charset="-120"/>
                <a:ea typeface="標楷體" panose="03000509000000000000" pitchFamily="65" charset="-120"/>
              </a:rPr>
              <a:t>、 </a:t>
            </a:r>
            <a:r>
              <a:rPr lang="zh-TW" altLang="en-US" sz="4400" b="1" dirty="0">
                <a:solidFill>
                  <a:srgbClr val="008000"/>
                </a:solidFill>
                <a:latin typeface="標楷體" panose="03000509000000000000" pitchFamily="65" charset="-120"/>
                <a:ea typeface="標楷體" panose="03000509000000000000" pitchFamily="65" charset="-120"/>
              </a:rPr>
              <a:t>公司概況</a:t>
            </a:r>
          </a:p>
          <a:p>
            <a:pPr>
              <a:lnSpc>
                <a:spcPct val="150000"/>
              </a:lnSpc>
              <a:spcBef>
                <a:spcPct val="0"/>
              </a:spcBef>
              <a:buFontTx/>
              <a:buNone/>
            </a:pPr>
            <a:r>
              <a:rPr lang="zh-TW" altLang="en-US" sz="4400" b="1" dirty="0">
                <a:solidFill>
                  <a:srgbClr val="008000"/>
                </a:solidFill>
                <a:latin typeface="標楷體" panose="03000509000000000000" pitchFamily="65" charset="-120"/>
                <a:ea typeface="標楷體" panose="03000509000000000000" pitchFamily="65" charset="-120"/>
              </a:rPr>
              <a:t>二、 </a:t>
            </a:r>
            <a:r>
              <a:rPr lang="zh-TW" altLang="en-US" sz="4400" b="1" dirty="0" smtClean="0">
                <a:solidFill>
                  <a:srgbClr val="008000"/>
                </a:solidFill>
                <a:latin typeface="標楷體" panose="03000509000000000000" pitchFamily="65" charset="-120"/>
                <a:ea typeface="標楷體" panose="03000509000000000000" pitchFamily="65" charset="-120"/>
              </a:rPr>
              <a:t>營運</a:t>
            </a:r>
            <a:r>
              <a:rPr lang="zh-TW" altLang="en-US" sz="4400" b="1" dirty="0">
                <a:solidFill>
                  <a:srgbClr val="008000"/>
                </a:solidFill>
                <a:latin typeface="標楷體" panose="03000509000000000000" pitchFamily="65" charset="-120"/>
                <a:ea typeface="標楷體" panose="03000509000000000000" pitchFamily="65" charset="-120"/>
              </a:rPr>
              <a:t>績效</a:t>
            </a:r>
          </a:p>
          <a:p>
            <a:pPr>
              <a:lnSpc>
                <a:spcPct val="150000"/>
              </a:lnSpc>
              <a:spcBef>
                <a:spcPct val="0"/>
              </a:spcBef>
              <a:buFontTx/>
              <a:buNone/>
            </a:pPr>
            <a:r>
              <a:rPr lang="zh-TW" altLang="en-US" sz="4400" b="1" dirty="0">
                <a:solidFill>
                  <a:srgbClr val="008000"/>
                </a:solidFill>
                <a:latin typeface="標楷體" panose="03000509000000000000" pitchFamily="65" charset="-120"/>
                <a:ea typeface="標楷體" panose="03000509000000000000" pitchFamily="65" charset="-120"/>
              </a:rPr>
              <a:t>三、 </a:t>
            </a:r>
            <a:r>
              <a:rPr lang="zh-TW" altLang="en-US" sz="4400" b="1" dirty="0" smtClean="0">
                <a:solidFill>
                  <a:srgbClr val="008000"/>
                </a:solidFill>
                <a:latin typeface="標楷體" panose="03000509000000000000" pitchFamily="65" charset="-120"/>
                <a:ea typeface="標楷體" panose="03000509000000000000" pitchFamily="65" charset="-120"/>
              </a:rPr>
              <a:t>業務範圍</a:t>
            </a:r>
            <a:endParaRPr lang="zh-TW" altLang="en-US" sz="4400" b="1" dirty="0">
              <a:solidFill>
                <a:srgbClr val="008000"/>
              </a:solidFill>
              <a:latin typeface="標楷體" panose="03000509000000000000" pitchFamily="65" charset="-120"/>
              <a:ea typeface="標楷體" panose="03000509000000000000" pitchFamily="65" charset="-120"/>
            </a:endParaRPr>
          </a:p>
          <a:p>
            <a:pPr>
              <a:lnSpc>
                <a:spcPct val="150000"/>
              </a:lnSpc>
              <a:spcBef>
                <a:spcPct val="0"/>
              </a:spcBef>
              <a:buFontTx/>
              <a:buNone/>
            </a:pPr>
            <a:r>
              <a:rPr lang="zh-TW" altLang="en-US" sz="4400" b="1" dirty="0">
                <a:solidFill>
                  <a:srgbClr val="008000"/>
                </a:solidFill>
                <a:latin typeface="標楷體" panose="03000509000000000000" pitchFamily="65" charset="-120"/>
                <a:ea typeface="標楷體" panose="03000509000000000000" pitchFamily="65" charset="-120"/>
              </a:rPr>
              <a:t>四、 </a:t>
            </a:r>
            <a:r>
              <a:rPr lang="zh-TW" altLang="en-US" sz="4400" b="1" dirty="0" smtClean="0">
                <a:solidFill>
                  <a:srgbClr val="008000"/>
                </a:solidFill>
                <a:latin typeface="標楷體" panose="03000509000000000000" pitchFamily="65" charset="-120"/>
                <a:ea typeface="標楷體" panose="03000509000000000000" pitchFamily="65" charset="-120"/>
              </a:rPr>
              <a:t>未來展望</a:t>
            </a:r>
            <a:endParaRPr lang="en-US" altLang="zh-TW" sz="4400" b="1" dirty="0" smtClean="0">
              <a:solidFill>
                <a:srgbClr val="008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68427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頁尾版面配置區 1"/>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27651" name="投影片編號版面配置區 2"/>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D02F243B-4CF1-4DE7-9898-2CCCEBECEB78}" type="slidenum">
              <a:rPr lang="zh-TW" altLang="en-US" sz="1400" smtClean="0"/>
              <a:pPr eaLnBrk="1" hangingPunct="1">
                <a:spcBef>
                  <a:spcPct val="0"/>
                </a:spcBef>
                <a:buFontTx/>
                <a:buNone/>
              </a:pPr>
              <a:t>20</a:t>
            </a:fld>
            <a:endParaRPr lang="en-US" altLang="zh-TW" sz="1400" smtClean="0"/>
          </a:p>
        </p:txBody>
      </p:sp>
      <p:sp>
        <p:nvSpPr>
          <p:cNvPr id="27652" name="日期版面配置區 3"/>
          <p:cNvSpPr>
            <a:spLocks noGrp="1"/>
          </p:cNvSpPr>
          <p:nvPr>
            <p:ph type="dt" sz="quarter"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A1421B48-0AB5-4AE1-A3C5-591B0216E9FF}" type="datetime1">
              <a:rPr lang="zh-TW" altLang="en-US" sz="1400" smtClean="0"/>
              <a:pPr eaLnBrk="1" hangingPunct="1">
                <a:spcBef>
                  <a:spcPct val="0"/>
                </a:spcBef>
                <a:buFontTx/>
                <a:buNone/>
              </a:pPr>
              <a:t>2015/4/1</a:t>
            </a:fld>
            <a:endParaRPr lang="en-US" altLang="zh-TW" sz="1400" smtClean="0"/>
          </a:p>
        </p:txBody>
      </p:sp>
      <p:sp>
        <p:nvSpPr>
          <p:cNvPr id="27653" name="Rectangle 2"/>
          <p:cNvSpPr>
            <a:spLocks noGrp="1" noChangeArrowheads="1"/>
          </p:cNvSpPr>
          <p:nvPr>
            <p:ph type="title" idx="4294967295"/>
          </p:nvPr>
        </p:nvSpPr>
        <p:spPr>
          <a:xfrm>
            <a:off x="465138" y="58739"/>
            <a:ext cx="8229600" cy="1143000"/>
          </a:xfrm>
        </p:spPr>
        <p:txBody>
          <a:bodyPr/>
          <a:lstStyle/>
          <a:p>
            <a:pPr eaLnBrk="1" hangingPunct="1"/>
            <a:r>
              <a:rPr lang="zh-TW" altLang="en-US" b="1" dirty="0" smtClean="0">
                <a:latin typeface="Georgia" pitchFamily="18" charset="0"/>
                <a:ea typeface="標楷體" pitchFamily="65" charset="-120"/>
              </a:rPr>
              <a:t>客戶群</a:t>
            </a:r>
            <a:endParaRPr lang="zh-TW" altLang="en-US" sz="3600" dirty="0" smtClean="0">
              <a:latin typeface="Georgia" pitchFamily="18" charset="0"/>
              <a:ea typeface="標楷體" pitchFamily="65" charset="-120"/>
            </a:endParaRPr>
          </a:p>
        </p:txBody>
      </p:sp>
      <p:grpSp>
        <p:nvGrpSpPr>
          <p:cNvPr id="27654" name="Group 40"/>
          <p:cNvGrpSpPr>
            <a:grpSpLocks/>
          </p:cNvGrpSpPr>
          <p:nvPr/>
        </p:nvGrpSpPr>
        <p:grpSpPr bwMode="auto">
          <a:xfrm>
            <a:off x="250825" y="1628775"/>
            <a:ext cx="8710613" cy="4533900"/>
            <a:chOff x="158" y="1026"/>
            <a:chExt cx="5487" cy="2856"/>
          </a:xfrm>
        </p:grpSpPr>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 y="2976"/>
              <a:ext cx="635"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886"/>
              <a:ext cx="725"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2" y="1525"/>
              <a:ext cx="1180"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 y="1933"/>
              <a:ext cx="105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1" y="1071"/>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39" descr="D:\Joe Chang\Picture\logo-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 y="1026"/>
              <a:ext cx="115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 y="1979"/>
              <a:ext cx="864"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62" name="Object 0"/>
            <p:cNvGraphicFramePr>
              <a:graphicFrameLocks noChangeAspect="1"/>
            </p:cNvGraphicFramePr>
            <p:nvPr/>
          </p:nvGraphicFramePr>
          <p:xfrm>
            <a:off x="4740" y="2931"/>
            <a:ext cx="816" cy="448"/>
          </p:xfrm>
          <a:graphic>
            <a:graphicData uri="http://schemas.openxmlformats.org/presentationml/2006/ole">
              <mc:AlternateContent xmlns:mc="http://schemas.openxmlformats.org/markup-compatibility/2006">
                <mc:Choice xmlns:v="urn:schemas-microsoft-com:vml" Requires="v">
                  <p:oleObj spid="_x0000_s28243" name="點陣圖影像" r:id="rId11" imgW="866896" imgH="476316" progId="PBrush">
                    <p:embed/>
                  </p:oleObj>
                </mc:Choice>
                <mc:Fallback>
                  <p:oleObj name="點陣圖影像" r:id="rId11" imgW="866896" imgH="476316" progId="PBrush">
                    <p:embed/>
                    <p:pic>
                      <p:nvPicPr>
                        <p:cNvPr id="0" name="Picture 46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0" y="2931"/>
                          <a:ext cx="816" cy="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63" name="Picture 44" descr="http://tbn0.google.com/images?q=tbn:glC4bXUY3O6QyM:http://www.jlkjcn.com/UploadProductPic/2007524163250851.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6" y="2024"/>
              <a:ext cx="662"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64" name="Object 1"/>
            <p:cNvGraphicFramePr>
              <a:graphicFrameLocks noChangeAspect="1"/>
            </p:cNvGraphicFramePr>
            <p:nvPr/>
          </p:nvGraphicFramePr>
          <p:xfrm>
            <a:off x="3334" y="2478"/>
            <a:ext cx="1152" cy="399"/>
          </p:xfrm>
          <a:graphic>
            <a:graphicData uri="http://schemas.openxmlformats.org/presentationml/2006/ole">
              <mc:AlternateContent xmlns:mc="http://schemas.openxmlformats.org/markup-compatibility/2006">
                <mc:Choice xmlns:v="urn:schemas-microsoft-com:vml" Requires="v">
                  <p:oleObj spid="_x0000_s28244" name="點陣圖影像" r:id="rId15" imgW="1486107" imgH="590476" progId="PBrush">
                    <p:embed/>
                  </p:oleObj>
                </mc:Choice>
                <mc:Fallback>
                  <p:oleObj name="點陣圖影像" r:id="rId15" imgW="1486107" imgH="590476" progId="PBrush">
                    <p:embed/>
                    <p:pic>
                      <p:nvPicPr>
                        <p:cNvPr id="0" name="Picture 4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4" y="2478"/>
                          <a:ext cx="1152"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65" name="Picture 17" descr="logo_pgi">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67" y="1570"/>
              <a:ext cx="65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66" name="Object 18"/>
            <p:cNvGraphicFramePr>
              <a:graphicFrameLocks noChangeAspect="1"/>
            </p:cNvGraphicFramePr>
            <p:nvPr/>
          </p:nvGraphicFramePr>
          <p:xfrm>
            <a:off x="1610" y="1071"/>
            <a:ext cx="1122" cy="336"/>
          </p:xfrm>
          <a:graphic>
            <a:graphicData uri="http://schemas.openxmlformats.org/presentationml/2006/ole">
              <mc:AlternateContent xmlns:mc="http://schemas.openxmlformats.org/markup-compatibility/2006">
                <mc:Choice xmlns:v="urn:schemas-microsoft-com:vml" Requires="v">
                  <p:oleObj spid="_x0000_s28245" name="點陣圖影像" r:id="rId19" imgW="1781424" imgH="533474" progId="PBrush">
                    <p:embed/>
                  </p:oleObj>
                </mc:Choice>
                <mc:Fallback>
                  <p:oleObj name="點陣圖影像" r:id="rId19" imgW="1781424" imgH="533474" progId="PBrush">
                    <p:embed/>
                    <p:pic>
                      <p:nvPicPr>
                        <p:cNvPr id="0" name="Picture 46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10" y="1071"/>
                          <a:ext cx="112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67" name="Picture 19" descr="logo">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4" y="3475"/>
              <a:ext cx="118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68" name="Object 21"/>
            <p:cNvGraphicFramePr>
              <a:graphicFrameLocks noChangeAspect="1"/>
            </p:cNvGraphicFramePr>
            <p:nvPr/>
          </p:nvGraphicFramePr>
          <p:xfrm>
            <a:off x="1837" y="2523"/>
            <a:ext cx="1316" cy="321"/>
          </p:xfrm>
          <a:graphic>
            <a:graphicData uri="http://schemas.openxmlformats.org/presentationml/2006/ole">
              <mc:AlternateContent xmlns:mc="http://schemas.openxmlformats.org/markup-compatibility/2006">
                <mc:Choice xmlns:v="urn:schemas-microsoft-com:vml" Requires="v">
                  <p:oleObj spid="_x0000_s28246" name="點陣圖影像" r:id="rId23" imgW="2580952" imgH="628571" progId="PBrush">
                    <p:embed/>
                  </p:oleObj>
                </mc:Choice>
                <mc:Fallback>
                  <p:oleObj name="點陣圖影像" r:id="rId23" imgW="2580952" imgH="628571" progId="PBrush">
                    <p:embed/>
                    <p:pic>
                      <p:nvPicPr>
                        <p:cNvPr id="0" name="Picture 46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37" y="2523"/>
                          <a:ext cx="1316" cy="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69" name="Picture 22" descr="logo">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22" y="1071"/>
              <a:ext cx="12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70" name="Object 23"/>
            <p:cNvGraphicFramePr>
              <a:graphicFrameLocks noChangeAspect="1"/>
            </p:cNvGraphicFramePr>
            <p:nvPr/>
          </p:nvGraphicFramePr>
          <p:xfrm>
            <a:off x="2653" y="3521"/>
            <a:ext cx="816" cy="329"/>
          </p:xfrm>
          <a:graphic>
            <a:graphicData uri="http://schemas.openxmlformats.org/presentationml/2006/ole">
              <mc:AlternateContent xmlns:mc="http://schemas.openxmlformats.org/markup-compatibility/2006">
                <mc:Choice xmlns:v="urn:schemas-microsoft-com:vml" Requires="v">
                  <p:oleObj spid="_x0000_s28247" name="點陣圖影像" r:id="rId27" imgW="1038370" imgH="419048" progId="PBrush">
                    <p:embed/>
                  </p:oleObj>
                </mc:Choice>
                <mc:Fallback>
                  <p:oleObj name="點陣圖影像" r:id="rId27" imgW="1038370" imgH="419048" progId="PBrush">
                    <p:embed/>
                    <p:pic>
                      <p:nvPicPr>
                        <p:cNvPr id="0" name="Picture 46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53" y="3521"/>
                          <a:ext cx="816"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71" name="Object 24"/>
            <p:cNvGraphicFramePr>
              <a:graphicFrameLocks noChangeAspect="1"/>
            </p:cNvGraphicFramePr>
            <p:nvPr/>
          </p:nvGraphicFramePr>
          <p:xfrm>
            <a:off x="1519" y="2069"/>
            <a:ext cx="1002" cy="234"/>
          </p:xfrm>
          <a:graphic>
            <a:graphicData uri="http://schemas.openxmlformats.org/presentationml/2006/ole">
              <mc:AlternateContent xmlns:mc="http://schemas.openxmlformats.org/markup-compatibility/2006">
                <mc:Choice xmlns:v="urn:schemas-microsoft-com:vml" Requires="v">
                  <p:oleObj spid="_x0000_s28248" name="點陣圖影像" r:id="rId29" imgW="1590897" imgH="371527" progId="PBrush">
                    <p:embed/>
                  </p:oleObj>
                </mc:Choice>
                <mc:Fallback>
                  <p:oleObj name="點陣圖影像" r:id="rId29" imgW="1590897" imgH="371527" progId="PBrush">
                    <p:embed/>
                    <p:pic>
                      <p:nvPicPr>
                        <p:cNvPr id="0" name="Picture 47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19" y="2069"/>
                          <a:ext cx="100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72" name="Object 25"/>
            <p:cNvGraphicFramePr>
              <a:graphicFrameLocks noChangeAspect="1"/>
            </p:cNvGraphicFramePr>
            <p:nvPr/>
          </p:nvGraphicFramePr>
          <p:xfrm>
            <a:off x="3515" y="3521"/>
            <a:ext cx="1043" cy="359"/>
          </p:xfrm>
          <a:graphic>
            <a:graphicData uri="http://schemas.openxmlformats.org/presentationml/2006/ole">
              <mc:AlternateContent xmlns:mc="http://schemas.openxmlformats.org/markup-compatibility/2006">
                <mc:Choice xmlns:v="urn:schemas-microsoft-com:vml" Requires="v">
                  <p:oleObj spid="_x0000_s28249" name="點陣圖影像" r:id="rId31" imgW="1495634" imgH="514422" progId="PBrush">
                    <p:embed/>
                  </p:oleObj>
                </mc:Choice>
                <mc:Fallback>
                  <p:oleObj name="點陣圖影像" r:id="rId31" imgW="1495634" imgH="514422" progId="PBrush">
                    <p:embed/>
                    <p:pic>
                      <p:nvPicPr>
                        <p:cNvPr id="0" name="Picture 47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515" y="3521"/>
                          <a:ext cx="1043"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73" name="Object 27"/>
            <p:cNvGraphicFramePr>
              <a:graphicFrameLocks noChangeAspect="1"/>
            </p:cNvGraphicFramePr>
            <p:nvPr/>
          </p:nvGraphicFramePr>
          <p:xfrm>
            <a:off x="1474" y="3566"/>
            <a:ext cx="1088" cy="263"/>
          </p:xfrm>
          <a:graphic>
            <a:graphicData uri="http://schemas.openxmlformats.org/presentationml/2006/ole">
              <mc:AlternateContent xmlns:mc="http://schemas.openxmlformats.org/markup-compatibility/2006">
                <mc:Choice xmlns:v="urn:schemas-microsoft-com:vml" Requires="v">
                  <p:oleObj spid="_x0000_s28250" name="點陣圖影像" r:id="rId33" imgW="1733333" imgH="419048" progId="PBrush">
                    <p:embed/>
                  </p:oleObj>
                </mc:Choice>
                <mc:Fallback>
                  <p:oleObj name="點陣圖影像" r:id="rId33" imgW="1733333" imgH="419048" progId="PBrush">
                    <p:embed/>
                    <p:pic>
                      <p:nvPicPr>
                        <p:cNvPr id="0" name="Picture 47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474" y="3566"/>
                          <a:ext cx="1088"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74" name="Picture 28" descr="logo_shuttle">
              <a:hlinkClick r:id="rId35"/>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699" y="2024"/>
              <a:ext cx="111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29" descr="工控机,工控机箱,工业主板,嵌入式主板,工业电脑,平板电脑,嵌入式电脑, 防火墙, 液晶电脑, 医疗级萤幕, 医疗级电脑, 机架式工业电脑机箱, 主机, 电源供应器, ETX, 背板"/>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379" y="3022"/>
              <a:ext cx="1361"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76" name="Object 30"/>
            <p:cNvGraphicFramePr>
              <a:graphicFrameLocks noChangeAspect="1"/>
            </p:cNvGraphicFramePr>
            <p:nvPr/>
          </p:nvGraphicFramePr>
          <p:xfrm>
            <a:off x="249" y="1570"/>
            <a:ext cx="894" cy="246"/>
          </p:xfrm>
          <a:graphic>
            <a:graphicData uri="http://schemas.openxmlformats.org/presentationml/2006/ole">
              <mc:AlternateContent xmlns:mc="http://schemas.openxmlformats.org/markup-compatibility/2006">
                <mc:Choice xmlns:v="urn:schemas-microsoft-com:vml" Requires="v">
                  <p:oleObj spid="_x0000_s28251" name="點陣圖影像" r:id="rId38" imgW="1419048" imgH="390580" progId="PBrush">
                    <p:embed/>
                  </p:oleObj>
                </mc:Choice>
                <mc:Fallback>
                  <p:oleObj name="點陣圖影像" r:id="rId38" imgW="1419048" imgH="390580" progId="PBrush">
                    <p:embed/>
                    <p:pic>
                      <p:nvPicPr>
                        <p:cNvPr id="0" name="Picture 47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49" y="1570"/>
                          <a:ext cx="894"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77" name="Picture 32" descr="skin_r2_c3">
              <a:hlinkClick r:id="rId40"/>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649" y="2523"/>
              <a:ext cx="99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78" name="Object 33"/>
            <p:cNvGraphicFramePr>
              <a:graphicFrameLocks noChangeAspect="1"/>
            </p:cNvGraphicFramePr>
            <p:nvPr/>
          </p:nvGraphicFramePr>
          <p:xfrm>
            <a:off x="4649" y="3612"/>
            <a:ext cx="666" cy="270"/>
          </p:xfrm>
          <a:graphic>
            <a:graphicData uri="http://schemas.openxmlformats.org/presentationml/2006/ole">
              <mc:AlternateContent xmlns:mc="http://schemas.openxmlformats.org/markup-compatibility/2006">
                <mc:Choice xmlns:v="urn:schemas-microsoft-com:vml" Requires="v">
                  <p:oleObj spid="_x0000_s28252" name="點陣圖影像" r:id="rId42" imgW="1057423" imgH="428798" progId="PBrush">
                    <p:embed/>
                  </p:oleObj>
                </mc:Choice>
                <mc:Fallback>
                  <p:oleObj name="點陣圖影像" r:id="rId42" imgW="1057423" imgH="428798" progId="PBrush">
                    <p:embed/>
                    <p:pic>
                      <p:nvPicPr>
                        <p:cNvPr id="0" name="Picture 47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49" y="3612"/>
                          <a:ext cx="666"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79" name="Picture 36" descr="海能達"/>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84" y="2886"/>
              <a:ext cx="92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0" name="Picture 37" descr="益光"/>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426" y="1570"/>
              <a:ext cx="23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38" descr="USI"/>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791" y="3022"/>
              <a:ext cx="79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2" name="Picture 39" descr="燿祥"/>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 y="2432"/>
              <a:ext cx="156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頁尾版面配置區 2"/>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28675" name="投影片編號版面配置區 3"/>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DFC2D73E-FEC0-4F29-A5D4-A27CEDCE322B}" type="slidenum">
              <a:rPr lang="zh-TW" altLang="en-US" sz="1400" smtClean="0"/>
              <a:pPr eaLnBrk="1" hangingPunct="1">
                <a:spcBef>
                  <a:spcPct val="0"/>
                </a:spcBef>
                <a:buFontTx/>
                <a:buNone/>
              </a:pPr>
              <a:t>21</a:t>
            </a:fld>
            <a:endParaRPr lang="en-US" altLang="zh-TW" sz="1400" smtClean="0"/>
          </a:p>
        </p:txBody>
      </p:sp>
      <p:sp>
        <p:nvSpPr>
          <p:cNvPr id="28676" name="日期版面配置區 4"/>
          <p:cNvSpPr>
            <a:spLocks noGrp="1"/>
          </p:cNvSpPr>
          <p:nvPr>
            <p:ph type="dt" sz="quarter"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818008D0-6FC8-4E97-B03A-4827D834018C}" type="datetime1">
              <a:rPr lang="zh-TW" altLang="en-US" sz="1400" smtClean="0"/>
              <a:pPr eaLnBrk="1" hangingPunct="1">
                <a:spcBef>
                  <a:spcPct val="0"/>
                </a:spcBef>
                <a:buFontTx/>
                <a:buNone/>
              </a:pPr>
              <a:t>2015/4/1</a:t>
            </a:fld>
            <a:endParaRPr lang="en-US" altLang="zh-TW" sz="1400" smtClean="0"/>
          </a:p>
        </p:txBody>
      </p:sp>
      <p:sp>
        <p:nvSpPr>
          <p:cNvPr id="28677" name="Rectangle 2"/>
          <p:cNvSpPr>
            <a:spLocks noChangeArrowheads="1"/>
          </p:cNvSpPr>
          <p:nvPr/>
        </p:nvSpPr>
        <p:spPr bwMode="auto">
          <a:xfrm>
            <a:off x="468313" y="379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4400" b="1" dirty="0">
                <a:solidFill>
                  <a:schemeClr val="tx2"/>
                </a:solidFill>
                <a:latin typeface="Georgia" pitchFamily="18" charset="0"/>
                <a:ea typeface="標楷體" pitchFamily="65" charset="-120"/>
              </a:rPr>
              <a:t>品質肯定</a:t>
            </a:r>
          </a:p>
        </p:txBody>
      </p:sp>
      <p:sp>
        <p:nvSpPr>
          <p:cNvPr id="28678" name="Rectangle 73"/>
          <p:cNvSpPr>
            <a:spLocks noGrp="1" noChangeArrowheads="1"/>
          </p:cNvSpPr>
          <p:nvPr>
            <p:ph/>
          </p:nvPr>
        </p:nvSpPr>
        <p:spPr>
          <a:xfrm>
            <a:off x="179388" y="1484313"/>
            <a:ext cx="8964612" cy="5851525"/>
          </a:xfrm>
        </p:spPr>
        <p:txBody>
          <a:bodyPr/>
          <a:lstStyle/>
          <a:p>
            <a:pPr eaLnBrk="1" hangingPunct="1">
              <a:buFontTx/>
              <a:buNone/>
            </a:pPr>
            <a:r>
              <a:rPr lang="en-US" altLang="zh-TW" sz="1500" smtClean="0">
                <a:ea typeface="標楷體" pitchFamily="65" charset="-120"/>
              </a:rPr>
              <a:t>       </a:t>
            </a:r>
            <a:r>
              <a:rPr lang="en-US" altLang="zh-TW" sz="1200" smtClean="0">
                <a:solidFill>
                  <a:srgbClr val="666699"/>
                </a:solidFill>
                <a:ea typeface="標楷體" pitchFamily="65" charset="-120"/>
              </a:rPr>
              <a:t>ASYS Award for Sales &amp; Good Service, 2010, 2011, 2012</a:t>
            </a:r>
            <a:r>
              <a:rPr lang="zh-TW" altLang="en-US" sz="1200" smtClean="0">
                <a:solidFill>
                  <a:srgbClr val="666699"/>
                </a:solidFill>
                <a:ea typeface="標楷體" pitchFamily="65" charset="-120"/>
              </a:rPr>
              <a:t> </a:t>
            </a:r>
            <a:r>
              <a:rPr lang="en-US" altLang="zh-TW" sz="1200" smtClean="0">
                <a:solidFill>
                  <a:srgbClr val="666699"/>
                </a:solidFill>
                <a:ea typeface="標楷體" pitchFamily="65" charset="-120"/>
              </a:rPr>
              <a:t>ECI Outstanding Sales &amp; Service support, 2003, 2004, 2005,2009, 2010 EKRA Best Sales penetration &amp; Best service Award, 2004, 2006, 2007, 2008, 2009 Flongwin Best Global Distributor, 20 2007 HIOKI Best Performance Award, 2000, 2001, 2002, 2003, 2004, 2005, 2006, 2007, 2009, 2010 HIOKI Best Support Aw Award, 2007, 2011 ISHII HYOKI Best Performance Award,2009, 2010, 2011 Multiline Outstanding Sales Achievement Award, 1989 Multiline Commemorating the Sales of 300</a:t>
            </a:r>
            <a:r>
              <a:rPr lang="en-US" altLang="zh-TW" sz="1200" baseline="30000" smtClean="0">
                <a:solidFill>
                  <a:srgbClr val="666699"/>
                </a:solidFill>
                <a:ea typeface="標楷體" pitchFamily="65" charset="-120"/>
              </a:rPr>
              <a:t>th</a:t>
            </a:r>
            <a:r>
              <a:rPr lang="en-US" altLang="zh-TW" sz="1200" smtClean="0">
                <a:solidFill>
                  <a:srgbClr val="666699"/>
                </a:solidFill>
                <a:ea typeface="標楷體" pitchFamily="65" charset="-120"/>
              </a:rPr>
              <a:t> Optiline, 1997 Pioneer Best Performance in Sales &amp;   Service, 2003, 2004, 2006 RORZE Outstanding Achievement 2007, 2008, 2009, 2010, 2011 SE Best Performance Award,     2004, 2006 SIKAMA 2004 Outstanding International Sales, 2000, 2009, 2010 SIKAMA Quota Buster Club, 2003, 2004, 2005, 2007, 2008 SIKAMA 2006 Outstanding International Service, 2009, 2010 Taoyuan county Best Contributive Company in Taoyuan County, 2008 Y YXLON Outstanding Sales Achievement, 2009-2010 ASYS Award for Sales      &amp; Good Service, 2010, 2011 ECI Outstanding Sales &amp; Service support, 2003, 2004, 2005,2009, 2010 EKRA Best Sales penetration &amp; Best service Award, 2004, 2006, 200 2007, 2008, 2009 Flongwin Best Global Distributor, 2007 HIOKI Best Performance Award,      2000, 2001, 2002, 2003, 2004, 2005, 2006, 2007, 2009, 2010 HIOKI Best Support Award, 2007, 2011 ISHII HYOKI Best Performance Award,2009, 2010, 20 2011 Multiline Outstanding Sales Achievement Award, 1989 Multiline Commemorating the Sales of 300</a:t>
            </a:r>
            <a:r>
              <a:rPr lang="en-US" altLang="zh-TW" sz="1200" baseline="30000" smtClean="0">
                <a:solidFill>
                  <a:srgbClr val="666699"/>
                </a:solidFill>
                <a:ea typeface="標楷體" pitchFamily="65" charset="-120"/>
              </a:rPr>
              <a:t>th</a:t>
            </a:r>
            <a:r>
              <a:rPr lang="en-US" altLang="zh-TW" sz="1200" smtClean="0">
                <a:solidFill>
                  <a:srgbClr val="666699"/>
                </a:solidFill>
                <a:ea typeface="標楷體" pitchFamily="65" charset="-120"/>
              </a:rPr>
              <a:t> Optiline, 1997 Pion Pioneer Best 2006 Performance in Sales &amp; Service, 2003, 2004 RORZE Outstanding Achievement 2007, 2008, 2009, 2010, SE Best 2006 2006 201Performance Award, 2004, 2006 SIKAMA Outstanding International Sales, 2000, 2009, 2010 SIKAM SIKAMA Quota Buster Club, 2003, 2004, 2005, 2007, 2008 SIKAMA Outstanding International Service, 2009, 2010 Taoyuan county Best Contributive Company in Taoyuan County, 2008 ASYS Award for Sales &amp; Good Service, 2010, 201111 ECI Out Outstanding Sales &amp; Service support, 2003, 2004, 2005,2009, 2010 EKRA Best Sales penetration &amp; Best service Award, 20   2004, 2006, 2007, 2008, 2009 Flongwin Best Global Distributor, 2007 HIOKI Best Performance Award,     2000, 2001, 2002, 2003, 2004, 2005, 2006, 2007, 2009, 2010 HIOKI Best Support Award, 2007, 2011 ISHII HYOKI Best Performance Award 2 Award,2009, 2010, 2011 Multiline 2006 Outstanding Sales Achievement Award, 1989 Multiline Commemorating the Sales of 300</a:t>
            </a:r>
            <a:r>
              <a:rPr lang="en-US" altLang="zh-TW" sz="1200" baseline="30000" smtClean="0">
                <a:solidFill>
                  <a:srgbClr val="666699"/>
                </a:solidFill>
                <a:ea typeface="標楷體" pitchFamily="65" charset="-120"/>
              </a:rPr>
              <a:t>th</a:t>
            </a:r>
            <a:r>
              <a:rPr lang="en-US" altLang="zh-TW" sz="1200" smtClean="0">
                <a:solidFill>
                  <a:srgbClr val="666699"/>
                </a:solidFill>
                <a:ea typeface="標楷體" pitchFamily="65" charset="-120"/>
              </a:rPr>
              <a:t> Optiline, 1997 2010 Pioneer Best Performance in Sales &amp; Service, 2003, 2004 RORZE Outstanding Achievement 2007, 2008, 2009, 2010, 2011 2011SE Best Performance Award, 2004, 2006 SIKAMA Outstanding International Sales, 2000, 2009, 2010 SIKAMA Quota Buster Club, 2003, 2004, 2005, 2007, 2008 SIKAMA Outstanding International Service, 2009, 2010 Tao Taoyuan county Best Contributive Company in Taoyuan County 2008 YXLON Outstanding Sales Achievement 2009-2010 A</a:t>
            </a:r>
            <a:endParaRPr lang="zh-TW" altLang="en-US" sz="1200" smtClean="0">
              <a:solidFill>
                <a:srgbClr val="666699"/>
              </a:solidFill>
              <a:ea typeface="標楷體" pitchFamily="65" charset="-120"/>
            </a:endParaRPr>
          </a:p>
          <a:p>
            <a:pPr eaLnBrk="1" hangingPunct="1">
              <a:buFontTx/>
              <a:buNone/>
            </a:pPr>
            <a:r>
              <a:rPr lang="en-US" altLang="zh-TW" sz="1200" smtClean="0">
                <a:solidFill>
                  <a:srgbClr val="99CC00"/>
                </a:solidFill>
                <a:ea typeface="標楷體" pitchFamily="65" charset="-120"/>
              </a:rPr>
              <a:t>       </a:t>
            </a:r>
            <a:endParaRPr lang="en-US" altLang="zh-TW" sz="1500" smtClean="0">
              <a:solidFill>
                <a:srgbClr val="99CC00"/>
              </a:solidFill>
              <a:ea typeface="標楷體" pitchFamily="65" charset="-120"/>
            </a:endParaRPr>
          </a:p>
          <a:p>
            <a:pPr eaLnBrk="1" hangingPunct="1">
              <a:buFontTx/>
              <a:buNone/>
            </a:pPr>
            <a:endParaRPr lang="en-US" altLang="zh-TW" sz="1500" smtClean="0">
              <a:solidFill>
                <a:srgbClr val="99CC00"/>
              </a:solidFill>
              <a:ea typeface="標楷體" pitchFamily="65" charset="-120"/>
            </a:endParaRPr>
          </a:p>
          <a:p>
            <a:pPr eaLnBrk="1" hangingPunct="1">
              <a:buFontTx/>
              <a:buNone/>
            </a:pPr>
            <a:endParaRPr lang="en-US" altLang="zh-TW" sz="1500" smtClean="0">
              <a:solidFill>
                <a:srgbClr val="99FF99"/>
              </a:solidFill>
              <a:ea typeface="標楷體" pitchFamily="65" charset="-120"/>
            </a:endParaRPr>
          </a:p>
          <a:p>
            <a:pPr eaLnBrk="1" hangingPunct="1">
              <a:buFontTx/>
              <a:buNone/>
            </a:pPr>
            <a:endParaRPr lang="en-US" altLang="zh-TW" sz="1500" smtClean="0">
              <a:ea typeface="標楷體" pitchFamily="65" charset="-120"/>
            </a:endParaRPr>
          </a:p>
          <a:p>
            <a:pPr eaLnBrk="1" hangingPunct="1">
              <a:buFontTx/>
              <a:buNone/>
            </a:pPr>
            <a:endParaRPr lang="en-US" altLang="zh-TW" sz="1500" smtClean="0">
              <a:ea typeface="標楷體" pitchFamily="65" charset="-120"/>
            </a:endParaRPr>
          </a:p>
          <a:p>
            <a:pPr eaLnBrk="1" hangingPunct="1">
              <a:buFontTx/>
              <a:buNone/>
            </a:pPr>
            <a:endParaRPr lang="en-US" altLang="zh-TW" sz="1500" smtClean="0">
              <a:ea typeface="標楷體" pitchFamily="65" charset="-120"/>
            </a:endParaRPr>
          </a:p>
          <a:p>
            <a:pPr eaLnBrk="1" hangingPunct="1">
              <a:buFontTx/>
              <a:buNone/>
            </a:pPr>
            <a:endParaRPr lang="en-US" altLang="zh-TW" sz="1500" smtClean="0">
              <a:ea typeface="標楷體" pitchFamily="65" charset="-120"/>
            </a:endParaRPr>
          </a:p>
        </p:txBody>
      </p:sp>
      <p:pic>
        <p:nvPicPr>
          <p:cNvPr id="28679" name="Picture 76" descr="圖片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844675"/>
            <a:ext cx="590391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CF2F0431-28C2-4229-9D40-334888A61E05}" type="slidenum">
              <a:rPr lang="en-US" altLang="zh-TW"/>
              <a:pPr/>
              <a:t>22</a:t>
            </a:fld>
            <a:endParaRPr lang="en-US" altLang="zh-TW"/>
          </a:p>
        </p:txBody>
      </p:sp>
      <p:sp>
        <p:nvSpPr>
          <p:cNvPr id="6" name="日期版面配置區 5"/>
          <p:cNvSpPr>
            <a:spLocks noGrp="1"/>
          </p:cNvSpPr>
          <p:nvPr>
            <p:ph type="dt" sz="half" idx="12"/>
          </p:nvPr>
        </p:nvSpPr>
        <p:spPr/>
        <p:txBody>
          <a:bodyPr/>
          <a:lstStyle/>
          <a:p>
            <a:fld id="{4BF76769-5F82-47E6-B6FB-0DD945984F0D}" type="datetime1">
              <a:rPr lang="zh-TW" altLang="en-US"/>
              <a:pPr/>
              <a:t>2015/4/1</a:t>
            </a:fld>
            <a:endParaRPr lang="en-US" altLang="zh-TW"/>
          </a:p>
        </p:txBody>
      </p:sp>
      <p:sp>
        <p:nvSpPr>
          <p:cNvPr id="17411" name="Rectangle 3"/>
          <p:cNvSpPr>
            <a:spLocks noGrp="1" noChangeArrowheads="1"/>
          </p:cNvSpPr>
          <p:nvPr>
            <p:ph type="body" idx="1"/>
          </p:nvPr>
        </p:nvSpPr>
        <p:spPr>
          <a:xfrm>
            <a:off x="1763688" y="2852936"/>
            <a:ext cx="5616624" cy="3291119"/>
          </a:xfrm>
        </p:spPr>
        <p:txBody>
          <a:bodyPr/>
          <a:lstStyle/>
          <a:p>
            <a:pPr>
              <a:spcBef>
                <a:spcPct val="0"/>
              </a:spcBef>
              <a:buFontTx/>
              <a:buNone/>
            </a:pPr>
            <a:r>
              <a:rPr lang="zh-TW" altLang="en-US" sz="6000" b="1" dirty="0">
                <a:solidFill>
                  <a:srgbClr val="008000"/>
                </a:solidFill>
                <a:latin typeface="標楷體" panose="03000509000000000000" pitchFamily="65" charset="-120"/>
                <a:ea typeface="標楷體" panose="03000509000000000000" pitchFamily="65" charset="-120"/>
              </a:rPr>
              <a:t>四</a:t>
            </a:r>
            <a:r>
              <a:rPr lang="zh-TW" altLang="en-US" sz="6000" b="1" dirty="0" smtClean="0">
                <a:solidFill>
                  <a:srgbClr val="008000"/>
                </a:solidFill>
                <a:latin typeface="標楷體" panose="03000509000000000000" pitchFamily="65" charset="-120"/>
                <a:ea typeface="標楷體" panose="03000509000000000000" pitchFamily="65" charset="-120"/>
              </a:rPr>
              <a:t>、 未來展望</a:t>
            </a:r>
            <a:endParaRPr lang="en-US" altLang="zh-TW" sz="6000" b="1" dirty="0" smtClean="0">
              <a:solidFill>
                <a:srgbClr val="008000"/>
              </a:solidFill>
              <a:latin typeface="標楷體" panose="03000509000000000000" pitchFamily="65" charset="-120"/>
              <a:ea typeface="標楷體" panose="03000509000000000000" pitchFamily="65" charset="-120"/>
            </a:endParaRPr>
          </a:p>
        </p:txBody>
      </p:sp>
      <p:sp>
        <p:nvSpPr>
          <p:cNvPr id="2" name="標題 1"/>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776507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32499"/>
            <a:ext cx="8229600" cy="1143000"/>
          </a:xfrm>
        </p:spPr>
        <p:txBody>
          <a:bodyPr/>
          <a:lstStyle/>
          <a:p>
            <a:r>
              <a:rPr lang="zh-TW" altLang="en-US" b="1" dirty="0">
                <a:latin typeface="標楷體" pitchFamily="65" charset="-120"/>
                <a:ea typeface="標楷體" pitchFamily="65" charset="-120"/>
                <a:sym typeface="Webdings" pitchFamily="18" charset="2"/>
              </a:rPr>
              <a:t>業務發展</a:t>
            </a:r>
            <a:r>
              <a:rPr lang="zh-TW" altLang="en-US" b="1" dirty="0" smtClean="0">
                <a:latin typeface="標楷體" pitchFamily="65" charset="-120"/>
                <a:ea typeface="標楷體" pitchFamily="65" charset="-120"/>
                <a:sym typeface="Webdings" pitchFamily="18" charset="2"/>
              </a:rPr>
              <a:t>計劃</a:t>
            </a:r>
            <a:endParaRPr lang="zh-TW" altLang="en-US" dirty="0"/>
          </a:p>
        </p:txBody>
      </p:sp>
      <p:sp>
        <p:nvSpPr>
          <p:cNvPr id="10" name="內容版面配置區 9"/>
          <p:cNvSpPr>
            <a:spLocks noGrp="1"/>
          </p:cNvSpPr>
          <p:nvPr>
            <p:ph sz="half" idx="1"/>
          </p:nvPr>
        </p:nvSpPr>
        <p:spPr>
          <a:xfrm>
            <a:off x="179512" y="2909074"/>
            <a:ext cx="3744416" cy="3233663"/>
          </a:xfrm>
        </p:spPr>
        <p:txBody>
          <a:bodyPr/>
          <a:lstStyle/>
          <a:p>
            <a:pPr marL="476250" indent="-476250">
              <a:lnSpc>
                <a:spcPct val="120000"/>
              </a:lnSpc>
            </a:pPr>
            <a:r>
              <a:rPr lang="zh-TW" altLang="en-US" dirty="0">
                <a:latin typeface="標楷體" pitchFamily="65" charset="-120"/>
                <a:ea typeface="標楷體" pitchFamily="65" charset="-120"/>
              </a:rPr>
              <a:t>強化現有客戶的支援及服務</a:t>
            </a:r>
            <a:r>
              <a:rPr lang="zh-TW" altLang="en-US" dirty="0" smtClean="0">
                <a:latin typeface="標楷體" pitchFamily="65" charset="-120"/>
                <a:ea typeface="標楷體" pitchFamily="65" charset="-120"/>
              </a:rPr>
              <a:t>品質。</a:t>
            </a:r>
            <a:endParaRPr lang="en-US" altLang="zh-TW" dirty="0" smtClean="0">
              <a:latin typeface="標楷體" pitchFamily="65" charset="-120"/>
              <a:ea typeface="標楷體" pitchFamily="65" charset="-120"/>
            </a:endParaRPr>
          </a:p>
          <a:p>
            <a:pPr marL="476250" indent="-476250">
              <a:lnSpc>
                <a:spcPct val="120000"/>
              </a:lnSpc>
            </a:pPr>
            <a:r>
              <a:rPr lang="zh-TW" altLang="en-US" dirty="0">
                <a:latin typeface="標楷體" pitchFamily="65" charset="-120"/>
                <a:ea typeface="標楷體" pitchFamily="65" charset="-120"/>
              </a:rPr>
              <a:t>高效率服務，提升客戶滿意</a:t>
            </a:r>
            <a:r>
              <a:rPr lang="zh-TW" altLang="en-US" dirty="0" smtClean="0">
                <a:latin typeface="標楷體" pitchFamily="65" charset="-120"/>
                <a:ea typeface="標楷體" pitchFamily="65" charset="-120"/>
              </a:rPr>
              <a:t>度。</a:t>
            </a:r>
            <a:endParaRPr lang="zh-TW" altLang="en-US" dirty="0">
              <a:latin typeface="標楷體" pitchFamily="65" charset="-120"/>
              <a:ea typeface="標楷體" pitchFamily="65" charset="-120"/>
            </a:endParaRPr>
          </a:p>
          <a:p>
            <a:pPr marL="476250" indent="-476250">
              <a:lnSpc>
                <a:spcPct val="120000"/>
              </a:lnSpc>
            </a:pPr>
            <a:r>
              <a:rPr lang="zh-TW" altLang="en-US" dirty="0" smtClean="0">
                <a:latin typeface="標楷體" pitchFamily="65" charset="-120"/>
                <a:ea typeface="標楷體" pitchFamily="65" charset="-120"/>
              </a:rPr>
              <a:t>開發</a:t>
            </a:r>
            <a:r>
              <a:rPr lang="zh-TW" altLang="en-US" dirty="0">
                <a:latin typeface="標楷體" pitchFamily="65" charset="-120"/>
                <a:ea typeface="標楷體" pitchFamily="65" charset="-120"/>
              </a:rPr>
              <a:t>高附加價值之新產品</a:t>
            </a:r>
            <a:r>
              <a:rPr lang="zh-TW" altLang="en-US" dirty="0" smtClean="0">
                <a:latin typeface="標楷體" pitchFamily="65" charset="-120"/>
                <a:ea typeface="標楷體" pitchFamily="65" charset="-120"/>
              </a:rPr>
              <a:t>代理。</a:t>
            </a:r>
            <a:endParaRPr lang="zh-TW" altLang="en-US" dirty="0">
              <a:latin typeface="標楷體" pitchFamily="65" charset="-120"/>
              <a:ea typeface="標楷體" pitchFamily="65" charset="-120"/>
            </a:endParaRPr>
          </a:p>
        </p:txBody>
      </p:sp>
      <p:sp>
        <p:nvSpPr>
          <p:cNvPr id="11" name="內容版面配置區 10"/>
          <p:cNvSpPr>
            <a:spLocks noGrp="1"/>
          </p:cNvSpPr>
          <p:nvPr>
            <p:ph sz="half" idx="2"/>
          </p:nvPr>
        </p:nvSpPr>
        <p:spPr>
          <a:xfrm>
            <a:off x="4137231" y="2961300"/>
            <a:ext cx="4457166" cy="3129210"/>
          </a:xfrm>
        </p:spPr>
        <p:txBody>
          <a:bodyPr/>
          <a:lstStyle/>
          <a:p>
            <a:r>
              <a:rPr lang="zh-TW" altLang="en-US" dirty="0">
                <a:latin typeface="標楷體" pitchFamily="65" charset="-120"/>
                <a:ea typeface="標楷體" pitchFamily="65" charset="-120"/>
              </a:rPr>
              <a:t>視客戶及產業需求，引進更先進之設備及</a:t>
            </a:r>
            <a:r>
              <a:rPr lang="zh-TW" altLang="en-US" dirty="0" smtClean="0">
                <a:latin typeface="標楷體" pitchFamily="65" charset="-120"/>
                <a:ea typeface="標楷體" pitchFamily="65" charset="-120"/>
              </a:rPr>
              <a:t>材料。</a:t>
            </a:r>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增加國外策略聯盟伙伴，跨足新科技</a:t>
            </a:r>
            <a:r>
              <a:rPr lang="zh-TW" altLang="en-US" dirty="0" smtClean="0">
                <a:latin typeface="標楷體" pitchFamily="65" charset="-120"/>
                <a:ea typeface="標楷體" pitchFamily="65" charset="-120"/>
              </a:rPr>
              <a:t>領域。</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開發低污染、低排碳量、高效能之產品代理。</a:t>
            </a:r>
          </a:p>
          <a:p>
            <a:endParaRPr lang="zh-TW" altLang="en-US" dirty="0"/>
          </a:p>
        </p:txBody>
      </p:sp>
      <p:sp>
        <p:nvSpPr>
          <p:cNvPr id="4" name="頁尾版面配置區 3"/>
          <p:cNvSpPr>
            <a:spLocks noGrp="1"/>
          </p:cNvSpPr>
          <p:nvPr>
            <p:ph type="ftr" sz="quarter" idx="10"/>
          </p:nvPr>
        </p:nvSpPr>
        <p:spPr/>
        <p:txBody>
          <a:bodyPr/>
          <a:lstStyle/>
          <a:p>
            <a:pPr>
              <a:defRPr/>
            </a:pPr>
            <a:r>
              <a:rPr lang="en-US" altLang="zh-TW" dirty="0" smtClean="0"/>
              <a:t>- Confidential -</a:t>
            </a:r>
            <a:endParaRPr lang="zh-TW" altLang="zh-CN" dirty="0" smtClean="0"/>
          </a:p>
          <a:p>
            <a:pPr>
              <a:defRPr/>
            </a:pPr>
            <a:endParaRPr lang="en-US" altLang="zh-TW" dirty="0"/>
          </a:p>
        </p:txBody>
      </p:sp>
      <p:sp>
        <p:nvSpPr>
          <p:cNvPr id="5" name="投影片編號版面配置區 4"/>
          <p:cNvSpPr>
            <a:spLocks noGrp="1"/>
          </p:cNvSpPr>
          <p:nvPr>
            <p:ph type="sldNum" sz="quarter" idx="11"/>
          </p:nvPr>
        </p:nvSpPr>
        <p:spPr/>
        <p:txBody>
          <a:bodyPr/>
          <a:lstStyle/>
          <a:p>
            <a:pPr>
              <a:defRPr/>
            </a:pPr>
            <a:fld id="{2D8A583A-17C0-4FEB-8969-5CE56D5F6846}" type="slidenum">
              <a:rPr lang="zh-TW" altLang="en-US" smtClean="0"/>
              <a:pPr>
                <a:defRPr/>
              </a:pPr>
              <a:t>23</a:t>
            </a:fld>
            <a:endParaRPr lang="en-US" altLang="zh-TW"/>
          </a:p>
        </p:txBody>
      </p:sp>
      <p:sp>
        <p:nvSpPr>
          <p:cNvPr id="6" name="日期版面配置區 5"/>
          <p:cNvSpPr>
            <a:spLocks noGrp="1"/>
          </p:cNvSpPr>
          <p:nvPr>
            <p:ph type="dt" sz="half" idx="12"/>
          </p:nvPr>
        </p:nvSpPr>
        <p:spPr/>
        <p:txBody>
          <a:bodyPr/>
          <a:lstStyle/>
          <a:p>
            <a:pPr>
              <a:defRPr/>
            </a:pPr>
            <a:fld id="{05A19030-43F9-4348-A75B-DE7DA4EFF759}" type="datetime1">
              <a:rPr lang="zh-TW" altLang="en-US" smtClean="0"/>
              <a:pPr>
                <a:defRPr/>
              </a:pPr>
              <a:t>2015/4/1</a:t>
            </a:fld>
            <a:endParaRPr lang="en-US" altLang="zh-TW" dirty="0"/>
          </a:p>
        </p:txBody>
      </p:sp>
      <p:sp>
        <p:nvSpPr>
          <p:cNvPr id="7" name="向右箭號 6"/>
          <p:cNvSpPr/>
          <p:nvPr/>
        </p:nvSpPr>
        <p:spPr bwMode="auto">
          <a:xfrm>
            <a:off x="1535113" y="1556793"/>
            <a:ext cx="6192688" cy="1440160"/>
          </a:xfrm>
          <a:prstGeom prst="rightArrow">
            <a:avLst/>
          </a:prstGeom>
          <a:solidFill>
            <a:schemeClr val="accent1">
              <a:lumMod val="60000"/>
              <a:lumOff val="40000"/>
            </a:schemeClr>
          </a:solidFill>
          <a:ln w="8001" cap="flat" cmpd="sng" algn="ctr">
            <a:solidFill>
              <a:srgbClr val="003366"/>
            </a:solidFill>
            <a:prstDash val="solid"/>
            <a:round/>
            <a:headEnd type="none" w="med" len="med"/>
            <a:tailEnd type="none" w="med" len="med"/>
          </a:ln>
          <a:effectLst/>
          <a:extLst/>
        </p:spPr>
        <p:txBody>
          <a:bodyPr vert="horz" wrap="square" lIns="90000" tIns="46800" rIns="90000" bIns="4680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8" name="矩形 7"/>
          <p:cNvSpPr/>
          <p:nvPr/>
        </p:nvSpPr>
        <p:spPr bwMode="auto">
          <a:xfrm>
            <a:off x="179512" y="1916833"/>
            <a:ext cx="1152128" cy="720080"/>
          </a:xfrm>
          <a:prstGeom prst="rect">
            <a:avLst/>
          </a:prstGeom>
          <a:solidFill>
            <a:schemeClr val="bg1"/>
          </a:solidFill>
          <a:ln w="8001" cap="flat" cmpd="sng" algn="ctr">
            <a:solidFill>
              <a:srgbClr val="003366"/>
            </a:solidFill>
            <a:prstDash val="solid"/>
            <a:round/>
            <a:headEnd type="none" w="med" len="med"/>
            <a:tailEnd type="none" w="med" len="med"/>
          </a:ln>
          <a:effectLst/>
          <a:extLst/>
        </p:spPr>
        <p:txBody>
          <a:bodyPr vert="horz" wrap="square" lIns="90000" tIns="46800" rIns="90000" bIns="4680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TW" altLang="en-US" sz="2800" dirty="0" smtClean="0">
                <a:latin typeface="標楷體" panose="03000509000000000000" pitchFamily="65" charset="-120"/>
                <a:ea typeface="標楷體" panose="03000509000000000000" pitchFamily="65" charset="-120"/>
              </a:rPr>
              <a:t>短期</a:t>
            </a:r>
            <a:endParaRPr kumimoji="0" lang="zh-TW" altLang="en-US" sz="2800" b="0" i="0" u="none" strike="noStrike" cap="none" normalizeH="0" baseline="0" dirty="0" smtClean="0">
              <a:ln>
                <a:noFill/>
              </a:ln>
              <a:effectLst/>
              <a:latin typeface="標楷體" panose="03000509000000000000" pitchFamily="65" charset="-120"/>
              <a:ea typeface="標楷體" panose="03000509000000000000" pitchFamily="65" charset="-120"/>
            </a:endParaRPr>
          </a:p>
        </p:txBody>
      </p:sp>
      <p:sp>
        <p:nvSpPr>
          <p:cNvPr id="9" name="矩形 8"/>
          <p:cNvSpPr/>
          <p:nvPr/>
        </p:nvSpPr>
        <p:spPr bwMode="auto">
          <a:xfrm>
            <a:off x="7812360" y="1883259"/>
            <a:ext cx="1152128" cy="720080"/>
          </a:xfrm>
          <a:prstGeom prst="rect">
            <a:avLst/>
          </a:prstGeom>
          <a:solidFill>
            <a:schemeClr val="bg1"/>
          </a:solidFill>
          <a:ln w="8001" cap="flat" cmpd="sng" algn="ctr">
            <a:solidFill>
              <a:srgbClr val="003366"/>
            </a:solidFill>
            <a:prstDash val="solid"/>
            <a:round/>
            <a:headEnd type="none" w="med" len="med"/>
            <a:tailEnd type="none" w="med" len="med"/>
          </a:ln>
          <a:effectLst/>
          <a:extLst/>
        </p:spPr>
        <p:txBody>
          <a:bodyPr vert="horz" wrap="square" lIns="90000" tIns="46800" rIns="90000" bIns="46800" numCol="1" rtlCol="0" anchor="ctr" anchorCtr="1" compatLnSpc="1">
            <a:prstTxWarp prst="textNoShape">
              <a:avLst/>
            </a:prstTxWarp>
          </a:bodyPr>
          <a:lstStyle/>
          <a:p>
            <a:r>
              <a:rPr lang="zh-TW" altLang="en-US" sz="2800" dirty="0">
                <a:latin typeface="標楷體" panose="03000509000000000000" pitchFamily="65" charset="-120"/>
                <a:ea typeface="標楷體" panose="03000509000000000000" pitchFamily="65" charset="-120"/>
              </a:rPr>
              <a:t>長</a:t>
            </a:r>
            <a:r>
              <a:rPr lang="zh-TW" altLang="en-US" sz="2800" dirty="0" smtClean="0">
                <a:latin typeface="標楷體" panose="03000509000000000000" pitchFamily="65" charset="-120"/>
                <a:ea typeface="標楷體" panose="03000509000000000000" pitchFamily="65" charset="-120"/>
              </a:rPr>
              <a:t>期</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00899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頁尾版面配置區 1"/>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30723" name="投影片編號版面配置區 2"/>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0590D0A1-8FD7-4038-B49F-56412502A473}" type="slidenum">
              <a:rPr lang="zh-TW" altLang="en-US" sz="1400" smtClean="0"/>
              <a:pPr eaLnBrk="1" hangingPunct="1">
                <a:spcBef>
                  <a:spcPct val="0"/>
                </a:spcBef>
                <a:buFontTx/>
                <a:buNone/>
              </a:pPr>
              <a:t>24</a:t>
            </a:fld>
            <a:endParaRPr lang="en-US" altLang="zh-TW" sz="1400" smtClean="0"/>
          </a:p>
        </p:txBody>
      </p:sp>
      <p:sp>
        <p:nvSpPr>
          <p:cNvPr id="30724" name="日期版面配置區 3"/>
          <p:cNvSpPr>
            <a:spLocks noGrp="1"/>
          </p:cNvSpPr>
          <p:nvPr>
            <p:ph type="dt" sz="quarter"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4F11A47F-1386-4FA7-ABF0-487EC444F812}" type="datetime1">
              <a:rPr lang="zh-TW" altLang="en-US" sz="1400" smtClean="0"/>
              <a:pPr eaLnBrk="1" hangingPunct="1">
                <a:spcBef>
                  <a:spcPct val="0"/>
                </a:spcBef>
                <a:buFontTx/>
                <a:buNone/>
              </a:pPr>
              <a:t>2015/4/1</a:t>
            </a:fld>
            <a:endParaRPr lang="en-US" altLang="zh-TW" sz="1400" smtClean="0"/>
          </a:p>
        </p:txBody>
      </p:sp>
      <p:pic>
        <p:nvPicPr>
          <p:cNvPr id="8" name="Picture 2" descr="http://4.bp.blogspot.com/_J4DQHW8S-7c/TA41GS928wI/AAAAAAAAGBk/Iuk3F1Jx3hg/s1600/14.jpg"/>
          <p:cNvPicPr>
            <a:picLocks noChangeAspect="1" noChangeArrowheads="1"/>
          </p:cNvPicPr>
          <p:nvPr/>
        </p:nvPicPr>
        <p:blipFill>
          <a:blip r:embed="rId2" cstate="print"/>
          <a:srcRect/>
          <a:stretch>
            <a:fillRect/>
          </a:stretch>
        </p:blipFill>
        <p:spPr bwMode="auto">
          <a:xfrm>
            <a:off x="3132138" y="2924944"/>
            <a:ext cx="6244532" cy="4148609"/>
          </a:xfrm>
          <a:prstGeom prst="rect">
            <a:avLst/>
          </a:prstGeom>
          <a:ln>
            <a:noFill/>
          </a:ln>
          <a:effectLst>
            <a:softEdge rad="952500"/>
          </a:effectLst>
        </p:spPr>
      </p:pic>
      <p:sp>
        <p:nvSpPr>
          <p:cNvPr id="5" name="頁尾版面配置區 3"/>
          <p:cNvSpPr txBox="1">
            <a:spLocks noGrp="1"/>
          </p:cNvSpPr>
          <p:nvPr/>
        </p:nvSpPr>
        <p:spPr bwMode="auto">
          <a:xfrm>
            <a:off x="3132138" y="63817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fontAlgn="base">
              <a:spcBef>
                <a:spcPct val="0"/>
              </a:spcBef>
              <a:spcAft>
                <a:spcPct val="0"/>
              </a:spcAft>
              <a:defRPr kumimoji="1" sz="2400">
                <a:solidFill>
                  <a:schemeClr val="tx1"/>
                </a:solidFill>
                <a:latin typeface="Arial" pitchFamily="34" charset="0"/>
                <a:ea typeface="新細明體" pitchFamily="18" charset="-120"/>
              </a:defRPr>
            </a:lvl6pPr>
            <a:lvl7pPr marL="2971800" indent="-228600" fontAlgn="base">
              <a:spcBef>
                <a:spcPct val="0"/>
              </a:spcBef>
              <a:spcAft>
                <a:spcPct val="0"/>
              </a:spcAft>
              <a:defRPr kumimoji="1" sz="2400">
                <a:solidFill>
                  <a:schemeClr val="tx1"/>
                </a:solidFill>
                <a:latin typeface="Arial" pitchFamily="34" charset="0"/>
                <a:ea typeface="新細明體" pitchFamily="18" charset="-120"/>
              </a:defRPr>
            </a:lvl7pPr>
            <a:lvl8pPr marL="3429000" indent="-228600" fontAlgn="base">
              <a:spcBef>
                <a:spcPct val="0"/>
              </a:spcBef>
              <a:spcAft>
                <a:spcPct val="0"/>
              </a:spcAft>
              <a:defRPr kumimoji="1" sz="2400">
                <a:solidFill>
                  <a:schemeClr val="tx1"/>
                </a:solidFill>
                <a:latin typeface="Arial" pitchFamily="34" charset="0"/>
                <a:ea typeface="新細明體" pitchFamily="18" charset="-120"/>
              </a:defRPr>
            </a:lvl8pPr>
            <a:lvl9pPr marL="3886200" indent="-228600" fontAlgn="base">
              <a:spcBef>
                <a:spcPct val="0"/>
              </a:spcBef>
              <a:spcAft>
                <a:spcPct val="0"/>
              </a:spcAft>
              <a:defRPr kumimoji="1" sz="2400">
                <a:solidFill>
                  <a:schemeClr val="tx1"/>
                </a:solidFill>
                <a:latin typeface="Arial" pitchFamily="34" charset="0"/>
                <a:ea typeface="新細明體" pitchFamily="18" charset="-120"/>
              </a:defRPr>
            </a:lvl9pPr>
          </a:lstStyle>
          <a:p>
            <a:pPr algn="ctr">
              <a:defRPr/>
            </a:pPr>
            <a:r>
              <a:rPr kumimoji="0" lang="en-US" altLang="zh-TW" sz="1400" smtClean="0"/>
              <a:t>- Confidential -</a:t>
            </a:r>
            <a:endParaRPr kumimoji="0" lang="zh-TW" altLang="zh-CN" sz="1400" smtClean="0"/>
          </a:p>
          <a:p>
            <a:pPr algn="ctr">
              <a:defRPr/>
            </a:pPr>
            <a:endParaRPr kumimoji="0" lang="en-US" altLang="zh-TW" sz="1400" smtClean="0"/>
          </a:p>
        </p:txBody>
      </p:sp>
      <p:sp>
        <p:nvSpPr>
          <p:cNvPr id="6" name="投影片編號版面配置區 4"/>
          <p:cNvSpPr txBox="1">
            <a:spLocks noGrp="1"/>
          </p:cNvSpPr>
          <p:nvPr/>
        </p:nvSpPr>
        <p:spPr bwMode="auto">
          <a:xfrm>
            <a:off x="6588125" y="6381750"/>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fontAlgn="base">
              <a:spcBef>
                <a:spcPct val="0"/>
              </a:spcBef>
              <a:spcAft>
                <a:spcPct val="0"/>
              </a:spcAft>
              <a:defRPr kumimoji="1" sz="2400">
                <a:solidFill>
                  <a:schemeClr val="tx1"/>
                </a:solidFill>
                <a:latin typeface="Arial" pitchFamily="34" charset="0"/>
                <a:ea typeface="新細明體" pitchFamily="18" charset="-120"/>
              </a:defRPr>
            </a:lvl6pPr>
            <a:lvl7pPr marL="2971800" indent="-228600" fontAlgn="base">
              <a:spcBef>
                <a:spcPct val="0"/>
              </a:spcBef>
              <a:spcAft>
                <a:spcPct val="0"/>
              </a:spcAft>
              <a:defRPr kumimoji="1" sz="2400">
                <a:solidFill>
                  <a:schemeClr val="tx1"/>
                </a:solidFill>
                <a:latin typeface="Arial" pitchFamily="34" charset="0"/>
                <a:ea typeface="新細明體" pitchFamily="18" charset="-120"/>
              </a:defRPr>
            </a:lvl7pPr>
            <a:lvl8pPr marL="3429000" indent="-228600" fontAlgn="base">
              <a:spcBef>
                <a:spcPct val="0"/>
              </a:spcBef>
              <a:spcAft>
                <a:spcPct val="0"/>
              </a:spcAft>
              <a:defRPr kumimoji="1" sz="2400">
                <a:solidFill>
                  <a:schemeClr val="tx1"/>
                </a:solidFill>
                <a:latin typeface="Arial" pitchFamily="34" charset="0"/>
                <a:ea typeface="新細明體" pitchFamily="18" charset="-120"/>
              </a:defRPr>
            </a:lvl8pPr>
            <a:lvl9pPr marL="3886200" indent="-228600" fontAlgn="base">
              <a:spcBef>
                <a:spcPct val="0"/>
              </a:spcBef>
              <a:spcAft>
                <a:spcPct val="0"/>
              </a:spcAft>
              <a:defRPr kumimoji="1" sz="2400">
                <a:solidFill>
                  <a:schemeClr val="tx1"/>
                </a:solidFill>
                <a:latin typeface="Arial" pitchFamily="34" charset="0"/>
                <a:ea typeface="新細明體" pitchFamily="18" charset="-120"/>
              </a:defRPr>
            </a:lvl9pPr>
          </a:lstStyle>
          <a:p>
            <a:pPr algn="r">
              <a:defRPr/>
            </a:pPr>
            <a:fld id="{A6D60A3D-5BF9-465C-B41D-9940BE422B82}" type="slidenum">
              <a:rPr kumimoji="0" lang="zh-TW" altLang="en-US" sz="1400" smtClean="0"/>
              <a:pPr algn="r">
                <a:defRPr/>
              </a:pPr>
              <a:t>24</a:t>
            </a:fld>
            <a:endParaRPr kumimoji="0" lang="en-US" altLang="zh-TW" sz="1400" smtClean="0"/>
          </a:p>
        </p:txBody>
      </p:sp>
      <p:sp>
        <p:nvSpPr>
          <p:cNvPr id="7" name="日期版面配置區 5"/>
          <p:cNvSpPr txBox="1">
            <a:spLocks noGrp="1"/>
          </p:cNvSpPr>
          <p:nvPr/>
        </p:nvSpPr>
        <p:spPr bwMode="auto">
          <a:xfrm>
            <a:off x="468313" y="6381750"/>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fontAlgn="base">
              <a:spcBef>
                <a:spcPct val="0"/>
              </a:spcBef>
              <a:spcAft>
                <a:spcPct val="0"/>
              </a:spcAft>
              <a:defRPr kumimoji="1" sz="2400">
                <a:solidFill>
                  <a:schemeClr val="tx1"/>
                </a:solidFill>
                <a:latin typeface="Arial" pitchFamily="34" charset="0"/>
                <a:ea typeface="新細明體" pitchFamily="18" charset="-120"/>
              </a:defRPr>
            </a:lvl6pPr>
            <a:lvl7pPr marL="2971800" indent="-228600" fontAlgn="base">
              <a:spcBef>
                <a:spcPct val="0"/>
              </a:spcBef>
              <a:spcAft>
                <a:spcPct val="0"/>
              </a:spcAft>
              <a:defRPr kumimoji="1" sz="2400">
                <a:solidFill>
                  <a:schemeClr val="tx1"/>
                </a:solidFill>
                <a:latin typeface="Arial" pitchFamily="34" charset="0"/>
                <a:ea typeface="新細明體" pitchFamily="18" charset="-120"/>
              </a:defRPr>
            </a:lvl7pPr>
            <a:lvl8pPr marL="3429000" indent="-228600" fontAlgn="base">
              <a:spcBef>
                <a:spcPct val="0"/>
              </a:spcBef>
              <a:spcAft>
                <a:spcPct val="0"/>
              </a:spcAft>
              <a:defRPr kumimoji="1" sz="2400">
                <a:solidFill>
                  <a:schemeClr val="tx1"/>
                </a:solidFill>
                <a:latin typeface="Arial" pitchFamily="34" charset="0"/>
                <a:ea typeface="新細明體" pitchFamily="18" charset="-120"/>
              </a:defRPr>
            </a:lvl8pPr>
            <a:lvl9pPr marL="3886200" indent="-228600" fontAlgn="base">
              <a:spcBef>
                <a:spcPct val="0"/>
              </a:spcBef>
              <a:spcAft>
                <a:spcPct val="0"/>
              </a:spcAft>
              <a:defRPr kumimoji="1" sz="2400">
                <a:solidFill>
                  <a:schemeClr val="tx1"/>
                </a:solidFill>
                <a:latin typeface="Arial" pitchFamily="34" charset="0"/>
                <a:ea typeface="新細明體" pitchFamily="18" charset="-120"/>
              </a:defRPr>
            </a:lvl9pPr>
          </a:lstStyle>
          <a:p>
            <a:pPr>
              <a:defRPr/>
            </a:pPr>
            <a:fld id="{42A82033-EA4A-474D-B0A3-AE5AE34915E2}" type="datetime1">
              <a:rPr kumimoji="0" lang="zh-TW" altLang="en-US" sz="1400" smtClean="0"/>
              <a:pPr>
                <a:defRPr/>
              </a:pPr>
              <a:t>2015/4/1</a:t>
            </a:fld>
            <a:endParaRPr kumimoji="0" lang="en-US" altLang="zh-TW" sz="1400" smtClean="0"/>
          </a:p>
        </p:txBody>
      </p:sp>
      <p:sp>
        <p:nvSpPr>
          <p:cNvPr id="30729" name="Rectangle 2"/>
          <p:cNvSpPr>
            <a:spLocks noGrp="1" noChangeArrowheads="1"/>
          </p:cNvSpPr>
          <p:nvPr>
            <p:ph type="title" idx="4294967295"/>
          </p:nvPr>
        </p:nvSpPr>
        <p:spPr>
          <a:xfrm>
            <a:off x="492125" y="53541"/>
            <a:ext cx="8229600" cy="1143000"/>
          </a:xfrm>
        </p:spPr>
        <p:txBody>
          <a:bodyPr/>
          <a:lstStyle/>
          <a:p>
            <a:pPr eaLnBrk="1" hangingPunct="1"/>
            <a:r>
              <a:rPr lang="zh-TW" altLang="en-US" b="1" dirty="0" smtClean="0">
                <a:latin typeface="Georgia" pitchFamily="18" charset="0"/>
                <a:ea typeface="標楷體" pitchFamily="65" charset="-120"/>
              </a:rPr>
              <a:t>企業願景</a:t>
            </a:r>
          </a:p>
        </p:txBody>
      </p:sp>
      <p:sp>
        <p:nvSpPr>
          <p:cNvPr id="30730" name="Rectangle 3"/>
          <p:cNvSpPr>
            <a:spLocks noGrp="1" noChangeArrowheads="1"/>
          </p:cNvSpPr>
          <p:nvPr>
            <p:ph type="body" idx="4294967295"/>
          </p:nvPr>
        </p:nvSpPr>
        <p:spPr>
          <a:xfrm>
            <a:off x="323850" y="1989138"/>
            <a:ext cx="3816350" cy="3168650"/>
          </a:xfrm>
        </p:spPr>
        <p:txBody>
          <a:bodyPr/>
          <a:lstStyle/>
          <a:p>
            <a:pPr marL="0" eaLnBrk="1" hangingPunct="1">
              <a:buFontTx/>
              <a:buNone/>
            </a:pPr>
            <a:r>
              <a:rPr lang="zh-TW" altLang="en-US" b="1" smtClean="0">
                <a:latin typeface="標楷體" pitchFamily="65" charset="-120"/>
                <a:ea typeface="標楷體" pitchFamily="65" charset="-120"/>
              </a:rPr>
              <a:t> 大中華區電子高科技產品市佔率第一的</a:t>
            </a:r>
            <a:r>
              <a:rPr lang="en-US" altLang="zh-TW" b="1" smtClean="0">
                <a:latin typeface="標楷體" pitchFamily="65" charset="-120"/>
                <a:ea typeface="標楷體" pitchFamily="65" charset="-120"/>
              </a:rPr>
              <a:t> </a:t>
            </a:r>
            <a:r>
              <a:rPr lang="zh-TW" altLang="en-US" b="1" smtClean="0">
                <a:latin typeface="標楷體" pitchFamily="65" charset="-120"/>
                <a:ea typeface="標楷體" pitchFamily="65" charset="-120"/>
              </a:rPr>
              <a:t>專業代理商</a:t>
            </a:r>
          </a:p>
        </p:txBody>
      </p:sp>
      <p:sp>
        <p:nvSpPr>
          <p:cNvPr id="11" name="Rectangle 2"/>
          <p:cNvSpPr txBox="1">
            <a:spLocks noChangeArrowheads="1"/>
          </p:cNvSpPr>
          <p:nvPr/>
        </p:nvSpPr>
        <p:spPr>
          <a:xfrm>
            <a:off x="107503" y="4229763"/>
            <a:ext cx="3816425" cy="193643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新細明體" pitchFamily="18" charset="-120"/>
              </a:defRPr>
            </a:lvl2pPr>
            <a:lvl3pPr algn="ctr" rtl="0" eaLnBrk="0" fontAlgn="base" hangingPunct="0">
              <a:spcBef>
                <a:spcPct val="0"/>
              </a:spcBef>
              <a:spcAft>
                <a:spcPct val="0"/>
              </a:spcAft>
              <a:defRPr sz="4400">
                <a:solidFill>
                  <a:schemeClr val="tx2"/>
                </a:solidFill>
                <a:latin typeface="Arial" charset="0"/>
                <a:ea typeface="新細明體" pitchFamily="18" charset="-120"/>
              </a:defRPr>
            </a:lvl3pPr>
            <a:lvl4pPr algn="ctr" rtl="0" eaLnBrk="0" fontAlgn="base" hangingPunct="0">
              <a:spcBef>
                <a:spcPct val="0"/>
              </a:spcBef>
              <a:spcAft>
                <a:spcPct val="0"/>
              </a:spcAft>
              <a:defRPr sz="4400">
                <a:solidFill>
                  <a:schemeClr val="tx2"/>
                </a:solidFill>
                <a:latin typeface="Arial" charset="0"/>
                <a:ea typeface="新細明體" pitchFamily="18" charset="-120"/>
              </a:defRPr>
            </a:lvl4pPr>
            <a:lvl5pPr algn="ctr" rtl="0" eaLnBrk="0" fontAlgn="base" hangingPunct="0">
              <a:spcBef>
                <a:spcPct val="0"/>
              </a:spcBef>
              <a:spcAft>
                <a:spcPct val="0"/>
              </a:spcAft>
              <a:defRPr sz="4400">
                <a:solidFill>
                  <a:schemeClr val="tx2"/>
                </a:solidFill>
                <a:latin typeface="Arial" charset="0"/>
                <a:ea typeface="新細明體" pitchFamily="18" charset="-120"/>
              </a:defRPr>
            </a:lvl5pPr>
            <a:lvl6pPr marL="457200" algn="ctr" rtl="0" fontAlgn="base">
              <a:spcBef>
                <a:spcPct val="0"/>
              </a:spcBef>
              <a:spcAft>
                <a:spcPct val="0"/>
              </a:spcAft>
              <a:defRPr sz="4400">
                <a:solidFill>
                  <a:schemeClr val="tx2"/>
                </a:solidFill>
                <a:latin typeface="Arial" charset="0"/>
                <a:ea typeface="新細明體" pitchFamily="18" charset="-120"/>
              </a:defRPr>
            </a:lvl6pPr>
            <a:lvl7pPr marL="914400" algn="ctr" rtl="0" fontAlgn="base">
              <a:spcBef>
                <a:spcPct val="0"/>
              </a:spcBef>
              <a:spcAft>
                <a:spcPct val="0"/>
              </a:spcAft>
              <a:defRPr sz="4400">
                <a:solidFill>
                  <a:schemeClr val="tx2"/>
                </a:solidFill>
                <a:latin typeface="Arial" charset="0"/>
                <a:ea typeface="新細明體" pitchFamily="18" charset="-120"/>
              </a:defRPr>
            </a:lvl7pPr>
            <a:lvl8pPr marL="1371600" algn="ctr" rtl="0" fontAlgn="base">
              <a:spcBef>
                <a:spcPct val="0"/>
              </a:spcBef>
              <a:spcAft>
                <a:spcPct val="0"/>
              </a:spcAft>
              <a:defRPr sz="4400">
                <a:solidFill>
                  <a:schemeClr val="tx2"/>
                </a:solidFill>
                <a:latin typeface="Arial" charset="0"/>
                <a:ea typeface="新細明體" pitchFamily="18" charset="-120"/>
              </a:defRPr>
            </a:lvl8pPr>
            <a:lvl9pPr marL="1828800" algn="ctr" rtl="0" fontAlgn="base">
              <a:spcBef>
                <a:spcPct val="0"/>
              </a:spcBef>
              <a:spcAft>
                <a:spcPct val="0"/>
              </a:spcAft>
              <a:defRPr sz="4400">
                <a:solidFill>
                  <a:schemeClr val="tx2"/>
                </a:solidFill>
                <a:latin typeface="Arial" charset="0"/>
                <a:ea typeface="新細明體" pitchFamily="18" charset="-120"/>
              </a:defRPr>
            </a:lvl9pPr>
          </a:lstStyle>
          <a:p>
            <a:pPr eaLnBrk="1" hangingPunct="1"/>
            <a:r>
              <a:rPr lang="en-US" altLang="zh-TW" sz="6000" kern="0" dirty="0" smtClean="0">
                <a:solidFill>
                  <a:srgbClr val="FF0000"/>
                </a:solidFill>
                <a:latin typeface="Georgia" pitchFamily="18" charset="0"/>
              </a:rPr>
              <a:t>Thank You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CF2F0431-28C2-4229-9D40-334888A61E05}" type="slidenum">
              <a:rPr lang="en-US" altLang="zh-TW"/>
              <a:pPr/>
              <a:t>3</a:t>
            </a:fld>
            <a:endParaRPr lang="en-US" altLang="zh-TW"/>
          </a:p>
        </p:txBody>
      </p:sp>
      <p:sp>
        <p:nvSpPr>
          <p:cNvPr id="6" name="日期版面配置區 5"/>
          <p:cNvSpPr>
            <a:spLocks noGrp="1"/>
          </p:cNvSpPr>
          <p:nvPr>
            <p:ph type="dt" sz="half" idx="12"/>
          </p:nvPr>
        </p:nvSpPr>
        <p:spPr/>
        <p:txBody>
          <a:bodyPr/>
          <a:lstStyle/>
          <a:p>
            <a:fld id="{4BF76769-5F82-47E6-B6FB-0DD945984F0D}" type="datetime1">
              <a:rPr lang="zh-TW" altLang="en-US"/>
              <a:pPr/>
              <a:t>2015/4/1</a:t>
            </a:fld>
            <a:endParaRPr lang="en-US" altLang="zh-TW"/>
          </a:p>
        </p:txBody>
      </p:sp>
      <p:sp>
        <p:nvSpPr>
          <p:cNvPr id="17411" name="Rectangle 3"/>
          <p:cNvSpPr>
            <a:spLocks noGrp="1" noChangeArrowheads="1"/>
          </p:cNvSpPr>
          <p:nvPr>
            <p:ph type="body" idx="1"/>
          </p:nvPr>
        </p:nvSpPr>
        <p:spPr>
          <a:xfrm>
            <a:off x="1367644" y="2492896"/>
            <a:ext cx="6408712" cy="3460663"/>
          </a:xfrm>
        </p:spPr>
        <p:txBody>
          <a:bodyPr/>
          <a:lstStyle/>
          <a:p>
            <a:pPr>
              <a:lnSpc>
                <a:spcPct val="150000"/>
              </a:lnSpc>
              <a:buFont typeface="Wingdings" panose="05000000000000000000" pitchFamily="2" charset="2"/>
              <a:buNone/>
            </a:pPr>
            <a:r>
              <a:rPr lang="zh-TW" altLang="en-US" sz="6000" b="1" dirty="0">
                <a:solidFill>
                  <a:srgbClr val="008000"/>
                </a:solidFill>
                <a:latin typeface="標楷體" panose="03000509000000000000" pitchFamily="65" charset="-120"/>
                <a:ea typeface="標楷體" panose="03000509000000000000" pitchFamily="65" charset="-120"/>
              </a:rPr>
              <a:t>一</a:t>
            </a:r>
            <a:r>
              <a:rPr lang="zh-TW" altLang="en-US" sz="6000" b="1" dirty="0" smtClean="0">
                <a:solidFill>
                  <a:srgbClr val="008000"/>
                </a:solidFill>
                <a:latin typeface="標楷體" panose="03000509000000000000" pitchFamily="65" charset="-120"/>
                <a:ea typeface="標楷體" panose="03000509000000000000" pitchFamily="65" charset="-120"/>
              </a:rPr>
              <a:t>、 </a:t>
            </a:r>
            <a:r>
              <a:rPr lang="zh-TW" altLang="en-US" sz="6000" b="1" dirty="0">
                <a:solidFill>
                  <a:srgbClr val="008000"/>
                </a:solidFill>
                <a:latin typeface="標楷體" panose="03000509000000000000" pitchFamily="65" charset="-120"/>
                <a:ea typeface="標楷體" panose="03000509000000000000" pitchFamily="65" charset="-120"/>
              </a:rPr>
              <a:t>公司</a:t>
            </a:r>
            <a:r>
              <a:rPr lang="zh-TW" altLang="en-US" sz="6000" b="1" dirty="0" smtClean="0">
                <a:solidFill>
                  <a:srgbClr val="008000"/>
                </a:solidFill>
                <a:latin typeface="標楷體" panose="03000509000000000000" pitchFamily="65" charset="-120"/>
                <a:ea typeface="標楷體" panose="03000509000000000000" pitchFamily="65" charset="-120"/>
              </a:rPr>
              <a:t>概況</a:t>
            </a:r>
            <a:endParaRPr lang="zh-TW" altLang="en-US" sz="6000" b="1" dirty="0">
              <a:solidFill>
                <a:srgbClr val="008000"/>
              </a:solidFill>
              <a:latin typeface="標楷體" panose="03000509000000000000" pitchFamily="65" charset="-120"/>
              <a:ea typeface="標楷體" panose="03000509000000000000" pitchFamily="65" charset="-120"/>
            </a:endParaRPr>
          </a:p>
        </p:txBody>
      </p:sp>
      <p:sp>
        <p:nvSpPr>
          <p:cNvPr id="2" name="標題 1"/>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975705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9" name="Rectangle 7"/>
          <p:cNvSpPr>
            <a:spLocks noGrp="1" noChangeArrowheads="1"/>
          </p:cNvSpPr>
          <p:nvPr>
            <p:ph sz="half" idx="1"/>
          </p:nvPr>
        </p:nvSpPr>
        <p:spPr>
          <a:xfrm>
            <a:off x="236589" y="1484784"/>
            <a:ext cx="8462217"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10000"/>
              </a:lnSpc>
              <a:spcBef>
                <a:spcPct val="50000"/>
              </a:spcBef>
              <a:buFontTx/>
              <a:buBlip>
                <a:blip r:embed="rId3"/>
              </a:buBlip>
            </a:pPr>
            <a:r>
              <a:rPr lang="zh-TW" altLang="en-US" sz="3200" dirty="0" smtClean="0">
                <a:latin typeface="標楷體" panose="03000509000000000000" pitchFamily="65" charset="-120"/>
                <a:ea typeface="標楷體" panose="03000509000000000000" pitchFamily="65" charset="-120"/>
              </a:rPr>
              <a:t>成立</a:t>
            </a:r>
            <a:r>
              <a:rPr lang="zh-TW" altLang="en-US" sz="3200" dirty="0">
                <a:latin typeface="標楷體" panose="03000509000000000000" pitchFamily="65" charset="-120"/>
                <a:ea typeface="標楷體" panose="03000509000000000000" pitchFamily="65" charset="-120"/>
              </a:rPr>
              <a:t>日期</a:t>
            </a: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1977</a:t>
            </a:r>
            <a:r>
              <a:rPr lang="zh-TW" altLang="en-US" sz="3200" dirty="0" smtClean="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6</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14</a:t>
            </a:r>
            <a:r>
              <a:rPr lang="zh-TW" altLang="en-US" sz="3200" dirty="0" smtClean="0">
                <a:latin typeface="標楷體" panose="03000509000000000000" pitchFamily="65" charset="-120"/>
                <a:ea typeface="標楷體" panose="03000509000000000000" pitchFamily="65" charset="-120"/>
              </a:rPr>
              <a:t>日</a:t>
            </a:r>
            <a:endParaRPr lang="en-US" altLang="zh-TW" sz="3200" dirty="0">
              <a:latin typeface="標楷體" panose="03000509000000000000" pitchFamily="65" charset="-120"/>
              <a:ea typeface="標楷體" panose="03000509000000000000" pitchFamily="65" charset="-120"/>
            </a:endParaRPr>
          </a:p>
          <a:p>
            <a:pPr>
              <a:lnSpc>
                <a:spcPct val="110000"/>
              </a:lnSpc>
              <a:spcBef>
                <a:spcPct val="50000"/>
              </a:spcBef>
              <a:buFontTx/>
              <a:buBlip>
                <a:blip r:embed="rId3"/>
              </a:buBlip>
            </a:pPr>
            <a:r>
              <a:rPr lang="zh-TW" altLang="en-US" sz="3200" b="1" dirty="0" smtClean="0">
                <a:ea typeface="標楷體" pitchFamily="65" charset="-120"/>
              </a:rPr>
              <a:t>資本額：</a:t>
            </a:r>
            <a:r>
              <a:rPr lang="zh-TW" altLang="en-US" sz="3200" dirty="0" smtClean="0">
                <a:latin typeface="標楷體" pitchFamily="65" charset="-120"/>
                <a:ea typeface="標楷體" pitchFamily="65" charset="-120"/>
              </a:rPr>
              <a:t>新台幣</a:t>
            </a:r>
            <a:r>
              <a:rPr lang="en-US" altLang="zh-TW" sz="3200" dirty="0" smtClean="0">
                <a:latin typeface="標楷體" pitchFamily="65" charset="-120"/>
                <a:ea typeface="標楷體" pitchFamily="65" charset="-120"/>
              </a:rPr>
              <a:t>3</a:t>
            </a:r>
            <a:r>
              <a:rPr lang="zh-TW" altLang="en-US" sz="3200" dirty="0" smtClean="0">
                <a:latin typeface="標楷體" pitchFamily="65" charset="-120"/>
                <a:ea typeface="標楷體" pitchFamily="65" charset="-120"/>
              </a:rPr>
              <a:t>億</a:t>
            </a:r>
            <a:r>
              <a:rPr lang="en-US" altLang="zh-TW" sz="3200" dirty="0" smtClean="0">
                <a:latin typeface="標楷體" pitchFamily="65" charset="-120"/>
                <a:ea typeface="標楷體" pitchFamily="65" charset="-120"/>
              </a:rPr>
              <a:t>6</a:t>
            </a:r>
            <a:r>
              <a:rPr lang="zh-TW" altLang="en-US" sz="3200" dirty="0" smtClean="0">
                <a:latin typeface="標楷體" pitchFamily="65" charset="-120"/>
                <a:ea typeface="標楷體" pitchFamily="65" charset="-120"/>
              </a:rPr>
              <a:t>千</a:t>
            </a:r>
            <a:r>
              <a:rPr lang="en-US" altLang="zh-TW" sz="3200" dirty="0" smtClean="0">
                <a:latin typeface="標楷體" pitchFamily="65" charset="-120"/>
                <a:ea typeface="標楷體" pitchFamily="65" charset="-120"/>
              </a:rPr>
              <a:t>3</a:t>
            </a:r>
            <a:r>
              <a:rPr lang="zh-TW" altLang="en-US" sz="3200" dirty="0" smtClean="0">
                <a:latin typeface="標楷體" pitchFamily="65" charset="-120"/>
                <a:ea typeface="標楷體" pitchFamily="65" charset="-120"/>
              </a:rPr>
              <a:t>百萬元</a:t>
            </a:r>
            <a:endParaRPr lang="en-US" altLang="ja-JP" sz="3200" dirty="0" smtClean="0">
              <a:latin typeface="標楷體" pitchFamily="65" charset="-120"/>
              <a:ea typeface="標楷體" pitchFamily="65" charset="-120"/>
            </a:endParaRPr>
          </a:p>
          <a:p>
            <a:pPr>
              <a:lnSpc>
                <a:spcPct val="110000"/>
              </a:lnSpc>
              <a:spcBef>
                <a:spcPct val="50000"/>
              </a:spcBef>
              <a:buFontTx/>
              <a:buBlip>
                <a:blip r:embed="rId3"/>
              </a:buBlip>
            </a:pPr>
            <a:r>
              <a:rPr lang="zh-TW" altLang="en-US" sz="3200" b="1" dirty="0">
                <a:ea typeface="標楷體" pitchFamily="65" charset="-120"/>
              </a:rPr>
              <a:t>業務領域</a:t>
            </a:r>
            <a:r>
              <a:rPr lang="ja-JP" altLang="en-US" sz="3200" b="1" dirty="0">
                <a:ea typeface="標楷體" pitchFamily="65" charset="-120"/>
              </a:rPr>
              <a:t>：</a:t>
            </a:r>
            <a:r>
              <a:rPr lang="zh-TW" altLang="en-US" sz="3200" b="1" dirty="0">
                <a:ea typeface="標楷體" pitchFamily="65" charset="-120"/>
              </a:rPr>
              <a:t> </a:t>
            </a:r>
          </a:p>
          <a:p>
            <a:pPr lvl="1" eaLnBrk="1" hangingPunct="1">
              <a:lnSpc>
                <a:spcPct val="80000"/>
              </a:lnSpc>
              <a:buFont typeface="Wingdings" pitchFamily="2" charset="2"/>
              <a:buChar char="ð"/>
              <a:defRPr/>
            </a:pPr>
            <a:r>
              <a:rPr lang="zh-TW" altLang="en-US" sz="2800" dirty="0">
                <a:ea typeface="標楷體" pitchFamily="65" charset="-120"/>
              </a:rPr>
              <a:t>印刷電路板產業</a:t>
            </a:r>
            <a:endParaRPr lang="en-US" altLang="zh-TW" sz="2800" dirty="0">
              <a:ea typeface="標楷體" pitchFamily="65" charset="-120"/>
            </a:endParaRPr>
          </a:p>
          <a:p>
            <a:pPr lvl="1" eaLnBrk="1" hangingPunct="1">
              <a:lnSpc>
                <a:spcPct val="80000"/>
              </a:lnSpc>
              <a:buFont typeface="Wingdings" pitchFamily="2" charset="2"/>
              <a:buChar char="ð"/>
              <a:defRPr/>
            </a:pPr>
            <a:r>
              <a:rPr lang="zh-TW" altLang="en-US" sz="2800" dirty="0">
                <a:ea typeface="標楷體" pitchFamily="65" charset="-120"/>
              </a:rPr>
              <a:t>表面黏著產業</a:t>
            </a:r>
            <a:endParaRPr lang="en-US" altLang="zh-TW" sz="2800" dirty="0">
              <a:ea typeface="標楷體" pitchFamily="65" charset="-120"/>
            </a:endParaRPr>
          </a:p>
          <a:p>
            <a:pPr lvl="1" eaLnBrk="1" hangingPunct="1">
              <a:lnSpc>
                <a:spcPct val="80000"/>
              </a:lnSpc>
              <a:buFont typeface="Wingdings" pitchFamily="2" charset="2"/>
              <a:buChar char="ð"/>
              <a:defRPr/>
            </a:pPr>
            <a:r>
              <a:rPr lang="zh-TW" altLang="en-US" sz="2800" dirty="0">
                <a:ea typeface="標楷體" pitchFamily="65" charset="-120"/>
              </a:rPr>
              <a:t>半導體產業</a:t>
            </a:r>
            <a:endParaRPr lang="en-US" altLang="zh-TW" sz="2800" dirty="0">
              <a:solidFill>
                <a:srgbClr val="FF5050"/>
              </a:solidFill>
              <a:ea typeface="標楷體" pitchFamily="65" charset="-120"/>
            </a:endParaRPr>
          </a:p>
          <a:p>
            <a:pPr lvl="1" eaLnBrk="1" hangingPunct="1">
              <a:lnSpc>
                <a:spcPct val="80000"/>
              </a:lnSpc>
              <a:buFont typeface="Wingdings" pitchFamily="2" charset="2"/>
              <a:buChar char="ð"/>
              <a:defRPr/>
            </a:pPr>
            <a:r>
              <a:rPr lang="zh-TW" altLang="en-US" sz="2800" dirty="0">
                <a:ea typeface="標楷體" pitchFamily="65" charset="-120"/>
              </a:rPr>
              <a:t>平面顯示器產業</a:t>
            </a:r>
            <a:endParaRPr lang="en-US" altLang="zh-TW" sz="2800" dirty="0">
              <a:ea typeface="標楷體" pitchFamily="65" charset="-120"/>
            </a:endParaRPr>
          </a:p>
          <a:p>
            <a:pPr lvl="1" eaLnBrk="1" hangingPunct="1">
              <a:lnSpc>
                <a:spcPct val="80000"/>
              </a:lnSpc>
              <a:buFont typeface="Wingdings" pitchFamily="2" charset="2"/>
              <a:buChar char="ð"/>
              <a:defRPr/>
            </a:pPr>
            <a:r>
              <a:rPr lang="zh-TW" altLang="en-US" sz="2800" dirty="0">
                <a:ea typeface="標楷體" pitchFamily="65" charset="-120"/>
              </a:rPr>
              <a:t>光電通訊產業</a:t>
            </a:r>
            <a:endParaRPr lang="en-US" altLang="zh-TW" sz="2800" dirty="0">
              <a:ea typeface="標楷體" pitchFamily="65" charset="-120"/>
            </a:endParaRPr>
          </a:p>
          <a:p>
            <a:pPr lvl="1" eaLnBrk="1" hangingPunct="1">
              <a:lnSpc>
                <a:spcPct val="80000"/>
              </a:lnSpc>
              <a:buFont typeface="Wingdings" pitchFamily="2" charset="2"/>
              <a:buChar char="ð"/>
              <a:defRPr/>
            </a:pPr>
            <a:r>
              <a:rPr lang="zh-TW" altLang="en-US" sz="2800" dirty="0">
                <a:ea typeface="標楷體" pitchFamily="65" charset="-120"/>
              </a:rPr>
              <a:t>太陽能</a:t>
            </a:r>
            <a:endParaRPr lang="en-US" altLang="ja-JP" sz="2800" dirty="0" smtClean="0">
              <a:latin typeface="標楷體" pitchFamily="65" charset="-120"/>
              <a:ea typeface="標楷體" pitchFamily="65" charset="-120"/>
            </a:endParaRPr>
          </a:p>
          <a:p>
            <a:pPr marL="0" indent="0" eaLnBrk="1" hangingPunct="1">
              <a:lnSpc>
                <a:spcPct val="80000"/>
              </a:lnSpc>
              <a:buClr>
                <a:srgbClr val="0066FF"/>
              </a:buClr>
              <a:buFontTx/>
              <a:buNone/>
              <a:defRPr/>
            </a:pPr>
            <a:endParaRPr lang="en-US" altLang="zh-TW" sz="3200" b="1" dirty="0">
              <a:ea typeface="標楷體" pitchFamily="65" charset="-120"/>
            </a:endParaRPr>
          </a:p>
          <a:p>
            <a:pPr lvl="1" eaLnBrk="1" hangingPunct="1">
              <a:lnSpc>
                <a:spcPct val="80000"/>
              </a:lnSpc>
              <a:defRPr/>
            </a:pPr>
            <a:endParaRPr lang="en-US" altLang="zh-TW" sz="3200" b="1" dirty="0" smtClean="0">
              <a:ea typeface="標楷體" pitchFamily="65" charset="-120"/>
            </a:endParaRPr>
          </a:p>
          <a:p>
            <a:pPr eaLnBrk="1" hangingPunct="1">
              <a:lnSpc>
                <a:spcPct val="80000"/>
              </a:lnSpc>
              <a:buFontTx/>
              <a:buNone/>
              <a:defRPr/>
            </a:pPr>
            <a:endParaRPr lang="ja-JP" altLang="en-US" sz="3200" dirty="0" smtClean="0">
              <a:latin typeface="Tahoma" pitchFamily="34" charset="0"/>
              <a:ea typeface="MS Gothic" pitchFamily="49" charset="-128"/>
            </a:endParaRPr>
          </a:p>
          <a:p>
            <a:pPr eaLnBrk="1" hangingPunct="1">
              <a:lnSpc>
                <a:spcPct val="80000"/>
              </a:lnSpc>
              <a:buFontTx/>
              <a:buNone/>
              <a:defRPr/>
            </a:pPr>
            <a:r>
              <a:rPr lang="ja-JP" altLang="en-US" sz="3200" dirty="0" smtClean="0">
                <a:solidFill>
                  <a:srgbClr val="0000FF"/>
                </a:solidFill>
                <a:ea typeface="MS Gothic" pitchFamily="49" charset="-128"/>
              </a:rPr>
              <a:t>　　</a:t>
            </a:r>
            <a:endParaRPr lang="zh-TW" altLang="en-US" sz="3200" dirty="0" smtClean="0">
              <a:solidFill>
                <a:srgbClr val="0000FF"/>
              </a:solidFill>
              <a:ea typeface="MS Gothic" pitchFamily="49" charset="-128"/>
            </a:endParaRPr>
          </a:p>
        </p:txBody>
      </p:sp>
      <p:sp>
        <p:nvSpPr>
          <p:cNvPr id="4" name="內容版面配置區 3"/>
          <p:cNvSpPr>
            <a:spLocks noGrp="1"/>
          </p:cNvSpPr>
          <p:nvPr>
            <p:ph sz="half" idx="2"/>
          </p:nvPr>
        </p:nvSpPr>
        <p:spPr>
          <a:xfrm>
            <a:off x="4283968" y="1600200"/>
            <a:ext cx="4608512" cy="4525963"/>
          </a:xfrm>
        </p:spPr>
        <p:txBody>
          <a:bodyPr/>
          <a:lstStyle/>
          <a:p>
            <a:pPr>
              <a:lnSpc>
                <a:spcPct val="110000"/>
              </a:lnSpc>
              <a:spcBef>
                <a:spcPct val="50000"/>
              </a:spcBef>
              <a:buFontTx/>
              <a:buBlip>
                <a:blip r:embed="rId3"/>
              </a:buBlip>
            </a:pPr>
            <a:endParaRPr lang="ja-JP" altLang="zh-TW" dirty="0">
              <a:ea typeface="標楷體" pitchFamily="65" charset="-120"/>
            </a:endParaRPr>
          </a:p>
          <a:p>
            <a:pPr marL="0" indent="0">
              <a:buNone/>
            </a:pPr>
            <a:endParaRPr lang="zh-TW" altLang="en-US" sz="2400" dirty="0"/>
          </a:p>
        </p:txBody>
      </p:sp>
      <p:sp>
        <p:nvSpPr>
          <p:cNvPr id="8194" name="頁尾版面配置區 3"/>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8195" name="投影片編號版面配置區 4"/>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B51C024E-3655-4FE3-A9FC-E69ADE3203AC}" type="slidenum">
              <a:rPr lang="zh-TW" altLang="en-US" sz="1400" smtClean="0"/>
              <a:pPr eaLnBrk="1" hangingPunct="1">
                <a:spcBef>
                  <a:spcPct val="0"/>
                </a:spcBef>
                <a:buFontTx/>
                <a:buNone/>
              </a:pPr>
              <a:t>4</a:t>
            </a:fld>
            <a:endParaRPr lang="en-US" altLang="zh-TW" sz="1400" dirty="0" smtClean="0"/>
          </a:p>
        </p:txBody>
      </p:sp>
      <p:sp>
        <p:nvSpPr>
          <p:cNvPr id="8196" name="日期版面配置區 5"/>
          <p:cNvSpPr>
            <a:spLocks noGrp="1"/>
          </p:cNvSpPr>
          <p:nvPr>
            <p:ph type="dt" sz="half"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D5C52212-87F8-4A5F-92F4-0E9E75698EA7}" type="datetime1">
              <a:rPr lang="zh-TW" altLang="en-US" sz="1400" smtClean="0"/>
              <a:pPr eaLnBrk="1" hangingPunct="1">
                <a:spcBef>
                  <a:spcPct val="0"/>
                </a:spcBef>
                <a:buFontTx/>
                <a:buNone/>
              </a:pPr>
              <a:t>2015/4/1</a:t>
            </a:fld>
            <a:endParaRPr lang="en-US" altLang="zh-TW" sz="1400" smtClean="0"/>
          </a:p>
        </p:txBody>
      </p:sp>
      <p:sp>
        <p:nvSpPr>
          <p:cNvPr id="8198" name="Rectangle 8"/>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4000" b="1" dirty="0" smtClean="0">
                <a:solidFill>
                  <a:schemeClr val="tx2"/>
                </a:solidFill>
                <a:latin typeface="Georgia" pitchFamily="18" charset="0"/>
                <a:ea typeface="標楷體" pitchFamily="65" charset="-120"/>
              </a:rPr>
              <a:t>基本資料</a:t>
            </a:r>
            <a:endParaRPr lang="zh-TW" altLang="en-US" sz="4000" b="1" dirty="0">
              <a:solidFill>
                <a:schemeClr val="tx2"/>
              </a:solidFill>
              <a:latin typeface="Georgia" pitchFamily="18" charset="0"/>
              <a:ea typeface="標楷體" pitchFamily="65" charset="-120"/>
            </a:endParaRPr>
          </a:p>
        </p:txBody>
      </p:sp>
      <p:pic>
        <p:nvPicPr>
          <p:cNvPr id="9" name="Picture 8" descr="D:\tkk pic\DSC001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107713"/>
            <a:ext cx="4756844" cy="301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頁尾版面配置區 3"/>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9219" name="投影片編號版面配置區 4"/>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DCE1C6FB-9870-4D84-B7C0-2D6ED5687979}" type="slidenum">
              <a:rPr lang="zh-TW" altLang="en-US" sz="1400" smtClean="0"/>
              <a:pPr eaLnBrk="1" hangingPunct="1">
                <a:spcBef>
                  <a:spcPct val="0"/>
                </a:spcBef>
                <a:buFontTx/>
                <a:buNone/>
              </a:pPr>
              <a:t>5</a:t>
            </a:fld>
            <a:endParaRPr lang="en-US" altLang="zh-TW" sz="1400" smtClean="0"/>
          </a:p>
        </p:txBody>
      </p:sp>
      <p:sp>
        <p:nvSpPr>
          <p:cNvPr id="9220" name="日期版面配置區 5"/>
          <p:cNvSpPr>
            <a:spLocks noGrp="1"/>
          </p:cNvSpPr>
          <p:nvPr>
            <p:ph type="dt" sz="quarter"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9E4AD0E3-04EC-41D9-8DAC-B56EF5968088}" type="datetime1">
              <a:rPr lang="zh-TW" altLang="en-US" sz="1400" smtClean="0"/>
              <a:pPr eaLnBrk="1" hangingPunct="1">
                <a:spcBef>
                  <a:spcPct val="0"/>
                </a:spcBef>
                <a:buFontTx/>
                <a:buNone/>
              </a:pPr>
              <a:t>2015/4/1</a:t>
            </a:fld>
            <a:endParaRPr lang="en-US" altLang="zh-TW" sz="1400" smtClean="0"/>
          </a:p>
        </p:txBody>
      </p:sp>
      <p:sp>
        <p:nvSpPr>
          <p:cNvPr id="9221" name="Text Box 3"/>
          <p:cNvSpPr txBox="1">
            <a:spLocks noChangeArrowheads="1"/>
          </p:cNvSpPr>
          <p:nvPr/>
        </p:nvSpPr>
        <p:spPr bwMode="auto">
          <a:xfrm>
            <a:off x="1219200" y="25146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50000"/>
              </a:spcBef>
              <a:buFontTx/>
              <a:buNone/>
            </a:pPr>
            <a:endParaRPr kumimoji="1" lang="zh-TW" altLang="en-US" sz="2400">
              <a:latin typeface="Times New Roman" pitchFamily="18" charset="0"/>
            </a:endParaRPr>
          </a:p>
        </p:txBody>
      </p:sp>
      <p:sp>
        <p:nvSpPr>
          <p:cNvPr id="9222" name="Rectangle 4"/>
          <p:cNvSpPr>
            <a:spLocks noGrp="1" noChangeAspect="1" noChangeArrowheads="1"/>
          </p:cNvSpPr>
          <p:nvPr>
            <p:ph type="body" idx="1"/>
          </p:nvPr>
        </p:nvSpPr>
        <p:spPr>
          <a:xfrm>
            <a:off x="97632" y="1628800"/>
            <a:ext cx="8964612" cy="4659561"/>
          </a:xfrm>
          <a:noFill/>
        </p:spPr>
        <p:txBody>
          <a:bodyPr/>
          <a:lstStyle/>
          <a:p>
            <a:pPr eaLnBrk="1" hangingPunct="1">
              <a:lnSpc>
                <a:spcPts val="1500"/>
              </a:lnSpc>
              <a:spcBef>
                <a:spcPts val="1200"/>
              </a:spcBef>
            </a:pPr>
            <a:r>
              <a:rPr lang="en-US" altLang="zh-TW" sz="2200" b="1" dirty="0" smtClean="0">
                <a:solidFill>
                  <a:srgbClr val="006600"/>
                </a:solidFill>
                <a:latin typeface="標楷體" pitchFamily="65" charset="-120"/>
                <a:ea typeface="標楷體" pitchFamily="65" charset="-120"/>
              </a:rPr>
              <a:t>1975</a:t>
            </a:r>
            <a:r>
              <a:rPr lang="en-US" altLang="zh-TW" sz="2200" b="1" dirty="0" smtClean="0">
                <a:solidFill>
                  <a:srgbClr val="3333CC"/>
                </a:solidFill>
                <a:latin typeface="標楷體" pitchFamily="65" charset="-120"/>
                <a:ea typeface="標楷體" pitchFamily="65" charset="-120"/>
              </a:rPr>
              <a:t> </a:t>
            </a:r>
            <a:r>
              <a:rPr lang="zh-TW" altLang="en-US" sz="2200" b="1" dirty="0" smtClean="0">
                <a:latin typeface="標楷體" pitchFamily="65" charset="-120"/>
                <a:ea typeface="標楷體" pitchFamily="65" charset="-120"/>
              </a:rPr>
              <a:t>母公司百慕達商王氏港建國際</a:t>
            </a:r>
            <a:r>
              <a:rPr lang="en-US" altLang="zh-TW" sz="2200" b="1" dirty="0" smtClean="0">
                <a:latin typeface="標楷體" pitchFamily="65" charset="-120"/>
                <a:ea typeface="標楷體" pitchFamily="65" charset="-120"/>
              </a:rPr>
              <a:t>(</a:t>
            </a:r>
            <a:r>
              <a:rPr lang="zh-TW" altLang="en-US" sz="2200" b="1" dirty="0" smtClean="0">
                <a:latin typeface="標楷體" pitchFamily="65" charset="-120"/>
                <a:ea typeface="標楷體" pitchFamily="65" charset="-120"/>
              </a:rPr>
              <a:t>集團</a:t>
            </a:r>
            <a:r>
              <a:rPr lang="en-US" altLang="zh-TW" sz="2200" b="1" dirty="0" smtClean="0">
                <a:latin typeface="標楷體" pitchFamily="65" charset="-120"/>
                <a:ea typeface="標楷體" pitchFamily="65" charset="-120"/>
              </a:rPr>
              <a:t>)</a:t>
            </a:r>
            <a:r>
              <a:rPr lang="zh-TW" altLang="en-US" sz="2200" b="1" dirty="0" smtClean="0">
                <a:latin typeface="標楷體" pitchFamily="65" charset="-120"/>
                <a:ea typeface="標楷體" pitchFamily="65" charset="-120"/>
              </a:rPr>
              <a:t>有限公司</a:t>
            </a:r>
            <a:r>
              <a:rPr lang="en-US" altLang="zh-TW" sz="2200" b="1" dirty="0" smtClean="0">
                <a:latin typeface="標楷體" pitchFamily="65" charset="-120"/>
                <a:ea typeface="標楷體" pitchFamily="65" charset="-120"/>
              </a:rPr>
              <a:t>(WKK)</a:t>
            </a:r>
            <a:r>
              <a:rPr lang="zh-TW" altLang="en-US" sz="2200" b="1" dirty="0" smtClean="0">
                <a:latin typeface="標楷體" pitchFamily="65" charset="-120"/>
                <a:ea typeface="標楷體" pitchFamily="65" charset="-120"/>
              </a:rPr>
              <a:t>於香港成立</a:t>
            </a:r>
          </a:p>
          <a:p>
            <a:pPr eaLnBrk="1" hangingPunct="1">
              <a:lnSpc>
                <a:spcPts val="1500"/>
              </a:lnSpc>
              <a:spcBef>
                <a:spcPts val="1200"/>
              </a:spcBef>
            </a:pPr>
            <a:r>
              <a:rPr lang="en-US" altLang="zh-TW" sz="2200" b="1" dirty="0" smtClean="0">
                <a:solidFill>
                  <a:srgbClr val="006600"/>
                </a:solidFill>
                <a:latin typeface="標楷體" pitchFamily="65" charset="-120"/>
                <a:ea typeface="標楷體" pitchFamily="65" charset="-120"/>
              </a:rPr>
              <a:t>1977 </a:t>
            </a:r>
            <a:r>
              <a:rPr lang="zh-TW" altLang="en-US" sz="2200" b="1" dirty="0" smtClean="0">
                <a:latin typeface="標楷體" pitchFamily="65" charset="-120"/>
                <a:ea typeface="標楷體" pitchFamily="65" charset="-120"/>
              </a:rPr>
              <a:t>由王忠桐先生等人集資設立台灣港建股份有限公司</a:t>
            </a:r>
          </a:p>
          <a:p>
            <a:pPr eaLnBrk="1" hangingPunct="1">
              <a:lnSpc>
                <a:spcPts val="1500"/>
              </a:lnSpc>
              <a:spcBef>
                <a:spcPts val="1200"/>
              </a:spcBef>
            </a:pPr>
            <a:r>
              <a:rPr lang="en-US" altLang="zh-TW" sz="2200" b="1" dirty="0" smtClean="0">
                <a:solidFill>
                  <a:srgbClr val="006600"/>
                </a:solidFill>
                <a:latin typeface="標楷體" pitchFamily="65" charset="-120"/>
                <a:ea typeface="標楷體" pitchFamily="65" charset="-120"/>
              </a:rPr>
              <a:t>2001</a:t>
            </a:r>
            <a:r>
              <a:rPr lang="en-US" altLang="zh-TW" sz="2200" b="1" dirty="0" smtClean="0">
                <a:solidFill>
                  <a:srgbClr val="3333CC"/>
                </a:solidFill>
                <a:latin typeface="標楷體" pitchFamily="65" charset="-120"/>
                <a:ea typeface="標楷體" pitchFamily="65" charset="-120"/>
              </a:rPr>
              <a:t> </a:t>
            </a:r>
            <a:r>
              <a:rPr lang="zh-TW" altLang="en-US" sz="2200" b="1" dirty="0">
                <a:latin typeface="標楷體" pitchFamily="65" charset="-120"/>
                <a:ea typeface="標楷體" pitchFamily="65" charset="-120"/>
              </a:rPr>
              <a:t>轉投資港建日置</a:t>
            </a:r>
            <a:r>
              <a:rPr lang="en-US" altLang="zh-TW" sz="2200" b="1" dirty="0">
                <a:latin typeface="標楷體" pitchFamily="65" charset="-120"/>
                <a:ea typeface="標楷體" pitchFamily="65" charset="-120"/>
              </a:rPr>
              <a:t>(</a:t>
            </a:r>
            <a:r>
              <a:rPr lang="zh-TW" altLang="en-US" sz="2200" b="1" dirty="0">
                <a:latin typeface="標楷體" pitchFamily="65" charset="-120"/>
                <a:ea typeface="標楷體" pitchFamily="65" charset="-120"/>
              </a:rPr>
              <a:t>股</a:t>
            </a:r>
            <a:r>
              <a:rPr lang="en-US" altLang="zh-TW" sz="2200" b="1" dirty="0">
                <a:latin typeface="標楷體" pitchFamily="65" charset="-120"/>
                <a:ea typeface="標楷體" pitchFamily="65" charset="-120"/>
              </a:rPr>
              <a:t>)</a:t>
            </a:r>
            <a:r>
              <a:rPr lang="zh-TW" altLang="en-US" sz="2200" b="1" dirty="0">
                <a:latin typeface="標楷體" pitchFamily="65" charset="-120"/>
                <a:ea typeface="標楷體" pitchFamily="65" charset="-120"/>
              </a:rPr>
              <a:t>公司</a:t>
            </a:r>
          </a:p>
          <a:p>
            <a:pPr eaLnBrk="1" hangingPunct="1">
              <a:lnSpc>
                <a:spcPts val="1500"/>
              </a:lnSpc>
              <a:spcBef>
                <a:spcPts val="1200"/>
              </a:spcBef>
            </a:pPr>
            <a:r>
              <a:rPr lang="en-US" altLang="zh-TW" sz="2200" b="1" dirty="0" smtClean="0">
                <a:solidFill>
                  <a:srgbClr val="006600"/>
                </a:solidFill>
                <a:latin typeface="標楷體" pitchFamily="65" charset="-120"/>
                <a:ea typeface="標楷體" pitchFamily="65" charset="-120"/>
              </a:rPr>
              <a:t>2002</a:t>
            </a:r>
            <a:r>
              <a:rPr lang="zh-TW" altLang="en-US" sz="2200" b="1" dirty="0" smtClean="0">
                <a:latin typeface="標楷體" pitchFamily="65" charset="-120"/>
                <a:ea typeface="標楷體" pitchFamily="65" charset="-120"/>
              </a:rPr>
              <a:t> </a:t>
            </a:r>
            <a:r>
              <a:rPr lang="zh-TW" altLang="en-US" sz="2200" b="1" dirty="0">
                <a:latin typeface="標楷體" pitchFamily="65" charset="-120"/>
                <a:ea typeface="標楷體" pitchFamily="65" charset="-120"/>
              </a:rPr>
              <a:t>轉投資建置科技</a:t>
            </a:r>
            <a:r>
              <a:rPr lang="en-US" altLang="zh-TW" sz="2200" b="1" dirty="0">
                <a:latin typeface="標楷體" pitchFamily="65" charset="-120"/>
                <a:ea typeface="標楷體" pitchFamily="65" charset="-120"/>
              </a:rPr>
              <a:t>(</a:t>
            </a:r>
            <a:r>
              <a:rPr lang="zh-TW" altLang="en-US" sz="2200" b="1" dirty="0">
                <a:latin typeface="標楷體" pitchFamily="65" charset="-120"/>
                <a:ea typeface="標楷體" pitchFamily="65" charset="-120"/>
              </a:rPr>
              <a:t>蘇州</a:t>
            </a:r>
            <a:r>
              <a:rPr lang="en-US" altLang="zh-TW" sz="2200" b="1" dirty="0">
                <a:latin typeface="標楷體" pitchFamily="65" charset="-120"/>
                <a:ea typeface="標楷體" pitchFamily="65" charset="-120"/>
              </a:rPr>
              <a:t>)</a:t>
            </a:r>
            <a:r>
              <a:rPr lang="zh-TW" altLang="en-US" sz="2200" b="1" dirty="0">
                <a:latin typeface="標楷體" pitchFamily="65" charset="-120"/>
                <a:ea typeface="標楷體" pitchFamily="65" charset="-120"/>
              </a:rPr>
              <a:t>有限公司 </a:t>
            </a:r>
            <a:endParaRPr lang="en-US" altLang="zh-TW" sz="2200" b="1" dirty="0" smtClean="0">
              <a:latin typeface="標楷體" pitchFamily="65" charset="-120"/>
              <a:ea typeface="標楷體" pitchFamily="65" charset="-120"/>
            </a:endParaRPr>
          </a:p>
          <a:p>
            <a:pPr eaLnBrk="1" hangingPunct="1">
              <a:lnSpc>
                <a:spcPts val="1500"/>
              </a:lnSpc>
              <a:spcBef>
                <a:spcPts val="1200"/>
              </a:spcBef>
            </a:pPr>
            <a:r>
              <a:rPr lang="en-US" altLang="zh-TW" sz="2200" b="1" dirty="0" smtClean="0">
                <a:solidFill>
                  <a:srgbClr val="006600"/>
                </a:solidFill>
                <a:latin typeface="標楷體" pitchFamily="65" charset="-120"/>
                <a:ea typeface="標楷體" pitchFamily="65" charset="-120"/>
              </a:rPr>
              <a:t>2005</a:t>
            </a:r>
            <a:r>
              <a:rPr lang="en-US" altLang="zh-TW" sz="2200" b="1" dirty="0" smtClean="0">
                <a:solidFill>
                  <a:srgbClr val="3333CC"/>
                </a:solidFill>
                <a:latin typeface="標楷體" pitchFamily="65" charset="-120"/>
                <a:ea typeface="標楷體" pitchFamily="65" charset="-120"/>
              </a:rPr>
              <a:t> </a:t>
            </a:r>
            <a:r>
              <a:rPr lang="zh-TW" altLang="en-US" sz="2200" b="1" dirty="0">
                <a:latin typeface="標楷體" pitchFamily="65" charset="-120"/>
                <a:ea typeface="標楷體" pitchFamily="65" charset="-120"/>
              </a:rPr>
              <a:t>公司上櫃掛牌，股票代號</a:t>
            </a:r>
            <a:r>
              <a:rPr lang="en-US" altLang="zh-TW" sz="2200" b="1" dirty="0">
                <a:latin typeface="標楷體" pitchFamily="65" charset="-120"/>
                <a:ea typeface="標楷體" pitchFamily="65" charset="-120"/>
              </a:rPr>
              <a:t>3093</a:t>
            </a:r>
            <a:r>
              <a:rPr lang="zh-TW" altLang="en-US" sz="2200" b="1" dirty="0">
                <a:latin typeface="標楷體" pitchFamily="65" charset="-120"/>
                <a:ea typeface="標楷體" pitchFamily="65" charset="-120"/>
              </a:rPr>
              <a:t> </a:t>
            </a:r>
          </a:p>
          <a:p>
            <a:pPr eaLnBrk="1" hangingPunct="1">
              <a:lnSpc>
                <a:spcPts val="1500"/>
              </a:lnSpc>
              <a:spcBef>
                <a:spcPts val="1200"/>
              </a:spcBef>
            </a:pPr>
            <a:r>
              <a:rPr lang="en-US" altLang="zh-TW" sz="2200" b="1" dirty="0">
                <a:solidFill>
                  <a:srgbClr val="006600"/>
                </a:solidFill>
                <a:latin typeface="標楷體" pitchFamily="65" charset="-120"/>
                <a:ea typeface="標楷體" pitchFamily="65" charset="-120"/>
              </a:rPr>
              <a:t>2006</a:t>
            </a:r>
            <a:r>
              <a:rPr lang="zh-TW" altLang="en-US" sz="2200" b="1" dirty="0">
                <a:solidFill>
                  <a:srgbClr val="006600"/>
                </a:solidFill>
                <a:latin typeface="標楷體" pitchFamily="65" charset="-120"/>
                <a:ea typeface="標楷體" pitchFamily="65" charset="-120"/>
              </a:rPr>
              <a:t> </a:t>
            </a:r>
            <a:r>
              <a:rPr lang="zh-TW" altLang="en-US" sz="2200" b="1" dirty="0">
                <a:latin typeface="標楷體" pitchFamily="65" charset="-120"/>
                <a:ea typeface="標楷體" pitchFamily="65" charset="-120"/>
              </a:rPr>
              <a:t>轉投資</a:t>
            </a:r>
            <a:r>
              <a:rPr lang="zh-TW" altLang="en-US" sz="2200" b="1" dirty="0">
                <a:solidFill>
                  <a:schemeClr val="tx2"/>
                </a:solidFill>
                <a:latin typeface="標楷體" pitchFamily="65" charset="-120"/>
                <a:ea typeface="標楷體" pitchFamily="65" charset="-120"/>
              </a:rPr>
              <a:t>建大科技股份有限公司</a:t>
            </a:r>
            <a:endParaRPr lang="en-US" altLang="zh-TW" sz="2200" b="1" dirty="0">
              <a:solidFill>
                <a:schemeClr val="tx2"/>
              </a:solidFill>
              <a:latin typeface="標楷體" pitchFamily="65" charset="-120"/>
              <a:ea typeface="標楷體" pitchFamily="65" charset="-120"/>
            </a:endParaRPr>
          </a:p>
          <a:p>
            <a:pPr eaLnBrk="1" hangingPunct="1">
              <a:lnSpc>
                <a:spcPts val="1500"/>
              </a:lnSpc>
              <a:spcBef>
                <a:spcPts val="1200"/>
              </a:spcBef>
              <a:defRPr/>
            </a:pPr>
            <a:r>
              <a:rPr lang="en-US" altLang="zh-TW" sz="2200" b="1" dirty="0">
                <a:solidFill>
                  <a:srgbClr val="006600"/>
                </a:solidFill>
                <a:latin typeface="標楷體" pitchFamily="65" charset="-120"/>
                <a:ea typeface="標楷體" pitchFamily="65" charset="-120"/>
              </a:rPr>
              <a:t>2008</a:t>
            </a:r>
            <a:r>
              <a:rPr lang="zh-TW" altLang="en-US" sz="2200" b="1" dirty="0">
                <a:solidFill>
                  <a:srgbClr val="006600"/>
                </a:solidFill>
                <a:latin typeface="標楷體" pitchFamily="65" charset="-120"/>
                <a:ea typeface="標楷體" pitchFamily="65" charset="-120"/>
              </a:rPr>
              <a:t> </a:t>
            </a:r>
            <a:r>
              <a:rPr lang="zh-TW" altLang="en-US" sz="2200" b="1" dirty="0">
                <a:latin typeface="標楷體" pitchFamily="65" charset="-120"/>
                <a:ea typeface="標楷體" pitchFamily="65" charset="-120"/>
              </a:rPr>
              <a:t>轉投資港建科技</a:t>
            </a:r>
            <a:r>
              <a:rPr lang="en-US" altLang="zh-TW" sz="2200" b="1" dirty="0">
                <a:latin typeface="標楷體" pitchFamily="65" charset="-120"/>
                <a:ea typeface="標楷體" pitchFamily="65" charset="-120"/>
              </a:rPr>
              <a:t>(</a:t>
            </a:r>
            <a:r>
              <a:rPr lang="zh-TW" altLang="en-US" sz="2200" b="1" dirty="0">
                <a:latin typeface="標楷體" pitchFamily="65" charset="-120"/>
                <a:ea typeface="標楷體" pitchFamily="65" charset="-120"/>
              </a:rPr>
              <a:t>蘇州</a:t>
            </a:r>
            <a:r>
              <a:rPr lang="en-US" altLang="zh-TW" sz="2200" b="1" dirty="0">
                <a:latin typeface="標楷體" pitchFamily="65" charset="-120"/>
                <a:ea typeface="標楷體" pitchFamily="65" charset="-120"/>
              </a:rPr>
              <a:t>)</a:t>
            </a:r>
            <a:r>
              <a:rPr lang="zh-TW" altLang="en-US" sz="2200" b="1" dirty="0">
                <a:latin typeface="標楷體" pitchFamily="65" charset="-120"/>
                <a:ea typeface="標楷體" pitchFamily="65" charset="-120"/>
              </a:rPr>
              <a:t>有限公司</a:t>
            </a:r>
          </a:p>
          <a:p>
            <a:pPr eaLnBrk="1" hangingPunct="1">
              <a:lnSpc>
                <a:spcPts val="1500"/>
              </a:lnSpc>
              <a:spcBef>
                <a:spcPts val="1200"/>
              </a:spcBef>
              <a:defRPr/>
            </a:pPr>
            <a:r>
              <a:rPr lang="zh-TW" altLang="en-US" sz="2200" b="1" dirty="0">
                <a:solidFill>
                  <a:schemeClr val="bg1"/>
                </a:solidFill>
                <a:latin typeface="標楷體" pitchFamily="65" charset="-120"/>
                <a:ea typeface="標楷體" pitchFamily="65" charset="-120"/>
              </a:rPr>
              <a:t>     </a:t>
            </a:r>
            <a:r>
              <a:rPr lang="zh-TW" altLang="en-US" sz="2200" b="1" dirty="0">
                <a:latin typeface="標楷體" pitchFamily="65" charset="-120"/>
                <a:ea typeface="標楷體" pitchFamily="65" charset="-120"/>
              </a:rPr>
              <a:t>獲桃園縣政府頒發長青企業特別貢獻獎</a:t>
            </a:r>
            <a:endParaRPr lang="en-US" altLang="zh-TW" sz="2200" b="1" dirty="0">
              <a:latin typeface="標楷體" pitchFamily="65" charset="-120"/>
              <a:ea typeface="標楷體" pitchFamily="65" charset="-120"/>
            </a:endParaRPr>
          </a:p>
          <a:p>
            <a:pPr eaLnBrk="1" hangingPunct="1">
              <a:lnSpc>
                <a:spcPts val="1500"/>
              </a:lnSpc>
              <a:spcBef>
                <a:spcPts val="1200"/>
              </a:spcBef>
              <a:defRPr/>
            </a:pPr>
            <a:r>
              <a:rPr lang="en-US" altLang="zh-TW" sz="2200" b="1" dirty="0">
                <a:solidFill>
                  <a:schemeClr val="bg1"/>
                </a:solidFill>
                <a:latin typeface="標楷體" pitchFamily="65" charset="-120"/>
                <a:ea typeface="標楷體" pitchFamily="65" charset="-120"/>
              </a:rPr>
              <a:t>2008</a:t>
            </a:r>
            <a:r>
              <a:rPr lang="zh-TW" altLang="en-US" sz="2200" b="1" dirty="0">
                <a:solidFill>
                  <a:schemeClr val="bg1"/>
                </a:solidFill>
                <a:latin typeface="標楷體" pitchFamily="65" charset="-120"/>
                <a:ea typeface="標楷體" pitchFamily="65" charset="-120"/>
              </a:rPr>
              <a:t> </a:t>
            </a:r>
            <a:r>
              <a:rPr lang="zh-TW" altLang="en-US" sz="2200" b="1" dirty="0">
                <a:latin typeface="標楷體" pitchFamily="65" charset="-120"/>
                <a:ea typeface="標楷體" pitchFamily="65" charset="-120"/>
              </a:rPr>
              <a:t>入選</a:t>
            </a:r>
            <a:r>
              <a:rPr lang="en-US" altLang="zh-TW" sz="2200" b="1" dirty="0">
                <a:latin typeface="標楷體" pitchFamily="65" charset="-120"/>
                <a:ea typeface="標楷體" pitchFamily="65" charset="-120"/>
              </a:rPr>
              <a:t>《</a:t>
            </a:r>
            <a:r>
              <a:rPr lang="zh-TW" altLang="en-US" sz="2200" b="1" dirty="0">
                <a:latin typeface="標楷體" pitchFamily="65" charset="-120"/>
                <a:ea typeface="標楷體" pitchFamily="65" charset="-120"/>
              </a:rPr>
              <a:t>遠見雜誌</a:t>
            </a:r>
            <a:r>
              <a:rPr lang="en-US" altLang="zh-TW" sz="2200" b="1" dirty="0">
                <a:latin typeface="標楷體" pitchFamily="65" charset="-120"/>
                <a:ea typeface="標楷體" pitchFamily="65" charset="-120"/>
              </a:rPr>
              <a:t>》A+</a:t>
            </a:r>
            <a:r>
              <a:rPr lang="zh-TW" altLang="en-US" sz="2200" b="1" dirty="0">
                <a:latin typeface="標楷體" pitchFamily="65" charset="-120"/>
                <a:ea typeface="標楷體" pitchFamily="65" charset="-120"/>
              </a:rPr>
              <a:t>俱樂部企業</a:t>
            </a:r>
            <a:endParaRPr lang="en-US" altLang="zh-TW" sz="2200" b="1" dirty="0">
              <a:latin typeface="標楷體" pitchFamily="65" charset="-120"/>
              <a:ea typeface="標楷體" pitchFamily="65" charset="-120"/>
            </a:endParaRPr>
          </a:p>
          <a:p>
            <a:pPr eaLnBrk="1" hangingPunct="1">
              <a:lnSpc>
                <a:spcPts val="1500"/>
              </a:lnSpc>
              <a:spcBef>
                <a:spcPts val="1800"/>
              </a:spcBef>
              <a:defRPr/>
            </a:pPr>
            <a:r>
              <a:rPr lang="en-US" altLang="zh-TW" sz="2200" b="1" dirty="0">
                <a:solidFill>
                  <a:srgbClr val="006600"/>
                </a:solidFill>
                <a:latin typeface="標楷體" pitchFamily="65" charset="-120"/>
                <a:ea typeface="標楷體" pitchFamily="65" charset="-120"/>
              </a:rPr>
              <a:t>2011 </a:t>
            </a:r>
            <a:r>
              <a:rPr lang="zh-TW" altLang="en-US" sz="2200" b="1" dirty="0">
                <a:latin typeface="標楷體" pitchFamily="65" charset="-120"/>
                <a:ea typeface="標楷體" pitchFamily="65" charset="-120"/>
              </a:rPr>
              <a:t>連續三年入選</a:t>
            </a:r>
            <a:r>
              <a:rPr lang="en-US" altLang="zh-TW" sz="2200" b="1" dirty="0">
                <a:latin typeface="細明體" pitchFamily="49" charset="-120"/>
                <a:ea typeface="細明體" pitchFamily="49" charset="-120"/>
              </a:rPr>
              <a:t>《</a:t>
            </a:r>
            <a:r>
              <a:rPr lang="zh-TW" altLang="en-US" sz="2200" b="1" dirty="0">
                <a:latin typeface="標楷體" pitchFamily="65" charset="-120"/>
                <a:ea typeface="標楷體" pitchFamily="65" charset="-120"/>
              </a:rPr>
              <a:t>遠見雜誌</a:t>
            </a:r>
            <a:r>
              <a:rPr lang="en-US" altLang="zh-TW" sz="2200" b="1" dirty="0">
                <a:latin typeface="標楷體" pitchFamily="65" charset="-120"/>
                <a:ea typeface="標楷體" pitchFamily="65" charset="-120"/>
              </a:rPr>
              <a:t>》A+</a:t>
            </a:r>
            <a:r>
              <a:rPr lang="zh-TW" altLang="en-US" sz="2200" b="1" dirty="0">
                <a:latin typeface="標楷體" pitchFamily="65" charset="-120"/>
                <a:ea typeface="標楷體" pitchFamily="65" charset="-120"/>
              </a:rPr>
              <a:t>俱樂部企業</a:t>
            </a:r>
            <a:endParaRPr lang="en-US" altLang="zh-TW" sz="2200" b="1" dirty="0">
              <a:latin typeface="標楷體" pitchFamily="65" charset="-120"/>
              <a:ea typeface="標楷體" pitchFamily="65" charset="-120"/>
            </a:endParaRPr>
          </a:p>
          <a:p>
            <a:pPr eaLnBrk="1" hangingPunct="1">
              <a:lnSpc>
                <a:spcPts val="1500"/>
              </a:lnSpc>
              <a:spcBef>
                <a:spcPts val="1800"/>
              </a:spcBef>
              <a:defRPr/>
            </a:pPr>
            <a:r>
              <a:rPr lang="en-US" altLang="zh-TW" sz="2200" b="1" dirty="0">
                <a:solidFill>
                  <a:srgbClr val="006600"/>
                </a:solidFill>
                <a:latin typeface="標楷體" pitchFamily="65" charset="-120"/>
                <a:ea typeface="標楷體" pitchFamily="65" charset="-120"/>
              </a:rPr>
              <a:t>2013</a:t>
            </a:r>
            <a:r>
              <a:rPr lang="en-US" altLang="zh-TW" sz="2200" b="1" dirty="0">
                <a:latin typeface="標楷體" pitchFamily="65" charset="-120"/>
                <a:ea typeface="標楷體" pitchFamily="65" charset="-120"/>
              </a:rPr>
              <a:t> </a:t>
            </a:r>
            <a:r>
              <a:rPr lang="zh-TW" altLang="en-US" sz="2200" b="1" dirty="0">
                <a:latin typeface="標楷體" pitchFamily="65" charset="-120"/>
                <a:ea typeface="標楷體" pitchFamily="65" charset="-120"/>
              </a:rPr>
              <a:t>獲台北市勞動局頒發幸福企業獎</a:t>
            </a:r>
            <a:endParaRPr lang="en-US" altLang="zh-TW" sz="2200" b="1" dirty="0">
              <a:latin typeface="標楷體" pitchFamily="65" charset="-120"/>
              <a:ea typeface="標楷體" pitchFamily="65" charset="-120"/>
            </a:endParaRPr>
          </a:p>
          <a:p>
            <a:pPr eaLnBrk="1" hangingPunct="1">
              <a:lnSpc>
                <a:spcPts val="1500"/>
              </a:lnSpc>
              <a:spcBef>
                <a:spcPts val="1800"/>
              </a:spcBef>
              <a:defRPr/>
            </a:pPr>
            <a:r>
              <a:rPr lang="zh-TW" altLang="en-US" sz="2200" b="1" dirty="0">
                <a:solidFill>
                  <a:schemeClr val="bg1"/>
                </a:solidFill>
                <a:latin typeface="標楷體" pitchFamily="65" charset="-120"/>
                <a:ea typeface="標楷體" pitchFamily="65" charset="-120"/>
              </a:rPr>
              <a:t>     </a:t>
            </a:r>
            <a:r>
              <a:rPr lang="zh-TW" altLang="en-US" sz="2200" b="1" dirty="0">
                <a:latin typeface="標楷體" pitchFamily="65" charset="-120"/>
                <a:ea typeface="標楷體" pitchFamily="65" charset="-120"/>
              </a:rPr>
              <a:t>獲桃園縣政府頒發績優企業服務品質</a:t>
            </a:r>
            <a:r>
              <a:rPr lang="zh-TW" altLang="en-US" sz="2200" b="1" dirty="0" smtClean="0">
                <a:latin typeface="標楷體" pitchFamily="65" charset="-120"/>
                <a:ea typeface="標楷體" pitchFamily="65" charset="-120"/>
              </a:rPr>
              <a:t>獎</a:t>
            </a:r>
          </a:p>
          <a:p>
            <a:pPr marL="0" indent="0" eaLnBrk="1" hangingPunct="1">
              <a:lnSpc>
                <a:spcPts val="1500"/>
              </a:lnSpc>
              <a:spcBef>
                <a:spcPts val="1200"/>
              </a:spcBef>
              <a:buNone/>
            </a:pPr>
            <a:endParaRPr lang="zh-TW" altLang="en-US" sz="2200" b="1" dirty="0" smtClean="0">
              <a:latin typeface="標楷體" pitchFamily="65" charset="-120"/>
              <a:ea typeface="標楷體" pitchFamily="65" charset="-120"/>
            </a:endParaRPr>
          </a:p>
        </p:txBody>
      </p:sp>
      <p:sp>
        <p:nvSpPr>
          <p:cNvPr id="9223" name="Rectangle 5"/>
          <p:cNvSpPr>
            <a:spLocks noChangeArrowheads="1"/>
          </p:cNvSpPr>
          <p:nvPr/>
        </p:nvSpPr>
        <p:spPr bwMode="auto">
          <a:xfrm>
            <a:off x="2637684" y="326716"/>
            <a:ext cx="4176464" cy="92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4000" b="1" dirty="0">
                <a:solidFill>
                  <a:schemeClr val="tx2"/>
                </a:solidFill>
                <a:latin typeface="Georgia" pitchFamily="18" charset="0"/>
                <a:ea typeface="標楷體" pitchFamily="65" charset="-120"/>
              </a:rPr>
              <a:t>企業沿革</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3"/>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13315" name="投影片編號版面配置區 4"/>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A26B30CB-61E0-482C-B781-581E8482D253}" type="slidenum">
              <a:rPr lang="zh-TW" altLang="en-US" sz="1400" smtClean="0"/>
              <a:pPr eaLnBrk="1" hangingPunct="1">
                <a:spcBef>
                  <a:spcPct val="0"/>
                </a:spcBef>
                <a:buFontTx/>
                <a:buNone/>
              </a:pPr>
              <a:t>6</a:t>
            </a:fld>
            <a:endParaRPr lang="en-US" altLang="zh-TW" sz="1400" smtClean="0"/>
          </a:p>
        </p:txBody>
      </p:sp>
      <p:sp>
        <p:nvSpPr>
          <p:cNvPr id="13316" name="日期版面配置區 5"/>
          <p:cNvSpPr>
            <a:spLocks noGrp="1"/>
          </p:cNvSpPr>
          <p:nvPr>
            <p:ph type="dt" sz="quarter"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AA6FD8A0-CBC4-4549-BFD0-040CD762BF49}" type="datetime1">
              <a:rPr lang="zh-TW" altLang="en-US" sz="1400" smtClean="0"/>
              <a:pPr eaLnBrk="1" hangingPunct="1">
                <a:spcBef>
                  <a:spcPct val="0"/>
                </a:spcBef>
                <a:buFontTx/>
                <a:buNone/>
              </a:pPr>
              <a:t>2015/4/1</a:t>
            </a:fld>
            <a:endParaRPr lang="en-US" altLang="zh-TW" sz="1400" smtClean="0"/>
          </a:p>
        </p:txBody>
      </p:sp>
      <p:sp>
        <p:nvSpPr>
          <p:cNvPr id="13317" name="Rectangle 2"/>
          <p:cNvSpPr>
            <a:spLocks noGrp="1" noChangeArrowheads="1"/>
          </p:cNvSpPr>
          <p:nvPr>
            <p:ph type="title"/>
          </p:nvPr>
        </p:nvSpPr>
        <p:spPr/>
        <p:txBody>
          <a:bodyPr/>
          <a:lstStyle/>
          <a:p>
            <a:pPr eaLnBrk="1" hangingPunct="1"/>
            <a:r>
              <a:rPr lang="en-US" altLang="zh-TW" sz="4000" b="1" smtClean="0">
                <a:ea typeface="標楷體" pitchFamily="65" charset="-120"/>
              </a:rPr>
              <a:t>TKK Group</a:t>
            </a:r>
            <a:endParaRPr lang="zh-TW" altLang="en-US" sz="4000" b="1" smtClean="0">
              <a:ea typeface="標楷體" pitchFamily="65" charset="-120"/>
            </a:endParaRPr>
          </a:p>
        </p:txBody>
      </p:sp>
      <p:graphicFrame>
        <p:nvGraphicFramePr>
          <p:cNvPr id="2" name="資料庫圖表 1"/>
          <p:cNvGraphicFramePr/>
          <p:nvPr/>
        </p:nvGraphicFramePr>
        <p:xfrm>
          <a:off x="395536" y="1556792"/>
          <a:ext cx="8604696" cy="4541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141"/>
          <p:cNvSpPr>
            <a:spLocks noChangeArrowheads="1"/>
          </p:cNvSpPr>
          <p:nvPr/>
        </p:nvSpPr>
        <p:spPr bwMode="auto">
          <a:xfrm>
            <a:off x="298070" y="762000"/>
            <a:ext cx="2771775"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4400">
                <a:solidFill>
                  <a:schemeClr val="tx2"/>
                </a:solidFill>
                <a:latin typeface="Arial" panose="020B0604020202020204" pitchFamily="34" charset="0"/>
                <a:ea typeface="新細明體" panose="02020500000000000000" pitchFamily="18" charset="-120"/>
              </a:defRPr>
            </a:lvl1pPr>
            <a:lvl2pPr algn="ctr">
              <a:defRPr kumimoji="1" sz="4400">
                <a:solidFill>
                  <a:schemeClr val="tx2"/>
                </a:solidFill>
                <a:latin typeface="Arial" panose="020B0604020202020204" pitchFamily="34" charset="0"/>
                <a:ea typeface="新細明體" panose="02020500000000000000" pitchFamily="18" charset="-120"/>
              </a:defRPr>
            </a:lvl2pPr>
            <a:lvl3pPr algn="ctr">
              <a:defRPr kumimoji="1" sz="4400">
                <a:solidFill>
                  <a:schemeClr val="tx2"/>
                </a:solidFill>
                <a:latin typeface="Arial" panose="020B0604020202020204" pitchFamily="34" charset="0"/>
                <a:ea typeface="新細明體" panose="02020500000000000000" pitchFamily="18" charset="-120"/>
              </a:defRPr>
            </a:lvl3pPr>
            <a:lvl4pPr algn="ctr">
              <a:defRPr kumimoji="1" sz="4400">
                <a:solidFill>
                  <a:schemeClr val="tx2"/>
                </a:solidFill>
                <a:latin typeface="Arial" panose="020B0604020202020204" pitchFamily="34" charset="0"/>
                <a:ea typeface="新細明體" panose="02020500000000000000" pitchFamily="18" charset="-120"/>
              </a:defRPr>
            </a:lvl4pPr>
            <a:lvl5pPr algn="ctr">
              <a:defRPr kumimoji="1" sz="4400">
                <a:solidFill>
                  <a:schemeClr val="tx2"/>
                </a:solidFill>
                <a:latin typeface="Arial" panose="020B0604020202020204" pitchFamily="34" charset="0"/>
                <a:ea typeface="新細明體" panose="02020500000000000000" pitchFamily="18" charset="-120"/>
              </a:defRPr>
            </a:lvl5pPr>
            <a:lvl6pPr marL="457200" algn="ctr"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a:lstStyle>
          <a:p>
            <a:pPr algn="l"/>
            <a:r>
              <a:rPr lang="zh-TW" altLang="en-US" sz="2800" dirty="0">
                <a:solidFill>
                  <a:srgbClr val="008000"/>
                </a:solidFill>
                <a:latin typeface="標楷體" panose="03000509000000000000" pitchFamily="65" charset="-120"/>
                <a:ea typeface="標楷體" panose="03000509000000000000" pitchFamily="65" charset="-120"/>
              </a:rPr>
              <a:t>一、公司概況</a:t>
            </a:r>
            <a:endParaRPr lang="zh-TW" altLang="en-US" sz="3600" dirty="0">
              <a:solidFill>
                <a:srgbClr val="008000"/>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頁尾版面配置區 1"/>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15363" name="投影片編號版面配置區 2"/>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4EE09067-0189-4D3F-B737-A48CC249D442}" type="slidenum">
              <a:rPr lang="zh-TW" altLang="en-US" sz="1400" smtClean="0"/>
              <a:pPr eaLnBrk="1" hangingPunct="1">
                <a:spcBef>
                  <a:spcPct val="0"/>
                </a:spcBef>
                <a:buFontTx/>
                <a:buNone/>
              </a:pPr>
              <a:t>7</a:t>
            </a:fld>
            <a:endParaRPr lang="en-US" altLang="zh-TW" sz="1400" smtClean="0"/>
          </a:p>
        </p:txBody>
      </p:sp>
      <p:sp>
        <p:nvSpPr>
          <p:cNvPr id="15364" name="日期版面配置區 3"/>
          <p:cNvSpPr>
            <a:spLocks noGrp="1"/>
          </p:cNvSpPr>
          <p:nvPr>
            <p:ph type="dt" sz="quarter"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D7EB80DF-4182-4BF8-860B-4022D94686AD}" type="datetime1">
              <a:rPr lang="zh-TW" altLang="en-US" sz="1400" smtClean="0"/>
              <a:pPr eaLnBrk="1" hangingPunct="1">
                <a:spcBef>
                  <a:spcPct val="0"/>
                </a:spcBef>
                <a:buFontTx/>
                <a:buNone/>
              </a:pPr>
              <a:t>2015/4/1</a:t>
            </a:fld>
            <a:endParaRPr lang="en-US" altLang="zh-TW" sz="1400" smtClean="0"/>
          </a:p>
        </p:txBody>
      </p:sp>
      <p:pic>
        <p:nvPicPr>
          <p:cNvPr id="15365" name="Picture 12" descr="taiwan3"/>
          <p:cNvPicPr>
            <a:picLocks noChangeAspect="1" noChangeArrowheads="1"/>
          </p:cNvPicPr>
          <p:nvPr/>
        </p:nvPicPr>
        <p:blipFill>
          <a:blip r:embed="rId3">
            <a:extLst>
              <a:ext uri="{28A0092B-C50C-407E-A947-70E740481C1C}">
                <a14:useLocalDpi xmlns:a14="http://schemas.microsoft.com/office/drawing/2010/main" val="0"/>
              </a:ext>
            </a:extLst>
          </a:blip>
          <a:srcRect l="7602" t="2022" r="2173" b="2022"/>
          <a:stretch>
            <a:fillRect/>
          </a:stretch>
        </p:blipFill>
        <p:spPr bwMode="auto">
          <a:xfrm>
            <a:off x="4284663" y="1557338"/>
            <a:ext cx="422116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descr="taiwan3"/>
          <p:cNvPicPr>
            <a:picLocks noChangeAspect="1" noChangeArrowheads="1"/>
          </p:cNvPicPr>
          <p:nvPr/>
        </p:nvPicPr>
        <p:blipFill>
          <a:blip r:embed="rId3">
            <a:extLst>
              <a:ext uri="{28A0092B-C50C-407E-A947-70E740481C1C}">
                <a14:useLocalDpi xmlns:a14="http://schemas.microsoft.com/office/drawing/2010/main" val="0"/>
              </a:ext>
            </a:extLst>
          </a:blip>
          <a:srcRect l="7602" t="2022" r="2173" b="2022"/>
          <a:stretch>
            <a:fillRect/>
          </a:stretch>
        </p:blipFill>
        <p:spPr bwMode="auto">
          <a:xfrm>
            <a:off x="4284663" y="1557338"/>
            <a:ext cx="422116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2"/>
          <p:cNvSpPr>
            <a:spLocks noChangeArrowheads="1"/>
          </p:cNvSpPr>
          <p:nvPr/>
        </p:nvSpPr>
        <p:spPr bwMode="auto">
          <a:xfrm>
            <a:off x="468313"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4000" b="1">
                <a:solidFill>
                  <a:schemeClr val="tx2"/>
                </a:solidFill>
                <a:latin typeface="Georgia" pitchFamily="18" charset="0"/>
                <a:ea typeface="標楷體" pitchFamily="65" charset="-120"/>
              </a:rPr>
              <a:t>台灣據點</a:t>
            </a:r>
          </a:p>
        </p:txBody>
      </p:sp>
      <p:sp>
        <p:nvSpPr>
          <p:cNvPr id="15368" name="AutoShape 5">
            <a:hlinkClick r:id="rId4" action="ppaction://hlinksldjump" highlightClick="1"/>
          </p:cNvPr>
          <p:cNvSpPr>
            <a:spLocks noChangeArrowheads="1"/>
          </p:cNvSpPr>
          <p:nvPr/>
        </p:nvSpPr>
        <p:spPr bwMode="auto">
          <a:xfrm>
            <a:off x="7010400" y="381000"/>
            <a:ext cx="433388" cy="204788"/>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endParaRPr lang="zh-TW" altLang="en-US" sz="1800"/>
          </a:p>
        </p:txBody>
      </p:sp>
      <p:sp>
        <p:nvSpPr>
          <p:cNvPr id="15369" name="Line 6"/>
          <p:cNvSpPr>
            <a:spLocks noChangeShapeType="1"/>
          </p:cNvSpPr>
          <p:nvPr/>
        </p:nvSpPr>
        <p:spPr bwMode="auto">
          <a:xfrm flipV="1">
            <a:off x="3779838" y="4724400"/>
            <a:ext cx="1655762" cy="649288"/>
          </a:xfrm>
          <a:prstGeom prst="line">
            <a:avLst/>
          </a:prstGeom>
          <a:noFill/>
          <a:ln w="25400">
            <a:solidFill>
              <a:srgbClr val="003300"/>
            </a:solidFill>
            <a:prstDash val="sysDot"/>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5370" name="Line 9"/>
          <p:cNvSpPr>
            <a:spLocks noChangeShapeType="1"/>
          </p:cNvSpPr>
          <p:nvPr/>
        </p:nvSpPr>
        <p:spPr bwMode="auto">
          <a:xfrm flipV="1">
            <a:off x="3708400" y="2492375"/>
            <a:ext cx="2735263" cy="1441450"/>
          </a:xfrm>
          <a:prstGeom prst="line">
            <a:avLst/>
          </a:prstGeom>
          <a:noFill/>
          <a:ln w="25400">
            <a:solidFill>
              <a:srgbClr val="003300"/>
            </a:solidFill>
            <a:prstDash val="sysDot"/>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5371" name="AutoShape 12"/>
          <p:cNvSpPr>
            <a:spLocks noChangeArrowheads="1"/>
          </p:cNvSpPr>
          <p:nvPr/>
        </p:nvSpPr>
        <p:spPr bwMode="auto">
          <a:xfrm>
            <a:off x="755650" y="1989138"/>
            <a:ext cx="2879725" cy="1008062"/>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1800" b="1" dirty="0">
                <a:solidFill>
                  <a:schemeClr val="bg1"/>
                </a:solidFill>
                <a:latin typeface="標楷體" pitchFamily="65" charset="-120"/>
                <a:ea typeface="標楷體" pitchFamily="65" charset="-120"/>
              </a:rPr>
              <a:t>台灣港建 桃園</a:t>
            </a:r>
            <a:r>
              <a:rPr lang="zh-TW" altLang="en-US" sz="1800" b="1" dirty="0" smtClean="0">
                <a:solidFill>
                  <a:schemeClr val="bg1"/>
                </a:solidFill>
                <a:latin typeface="標楷體" pitchFamily="65" charset="-120"/>
                <a:ea typeface="標楷體" pitchFamily="65" charset="-120"/>
              </a:rPr>
              <a:t>總公司</a:t>
            </a:r>
          </a:p>
          <a:p>
            <a:pPr eaLnBrk="1" hangingPunct="1">
              <a:spcBef>
                <a:spcPct val="0"/>
              </a:spcBef>
              <a:buFontTx/>
              <a:buNone/>
            </a:pPr>
            <a:r>
              <a:rPr lang="zh-TW" altLang="en-US" sz="1800" b="1" dirty="0" smtClean="0">
                <a:solidFill>
                  <a:schemeClr val="bg1"/>
                </a:solidFill>
                <a:latin typeface="標楷體" pitchFamily="65" charset="-120"/>
                <a:ea typeface="標楷體" pitchFamily="65" charset="-120"/>
              </a:rPr>
              <a:t>  港建日置 </a:t>
            </a:r>
            <a:endParaRPr lang="en-US" altLang="zh-TW" sz="1800" b="1" dirty="0" smtClean="0">
              <a:solidFill>
                <a:schemeClr val="bg1"/>
              </a:solidFill>
              <a:latin typeface="標楷體" pitchFamily="65" charset="-120"/>
              <a:ea typeface="標楷體" pitchFamily="65" charset="-120"/>
            </a:endParaRPr>
          </a:p>
          <a:p>
            <a:pPr eaLnBrk="1" hangingPunct="1">
              <a:spcBef>
                <a:spcPct val="0"/>
              </a:spcBef>
              <a:buFontTx/>
              <a:buNone/>
            </a:pPr>
            <a:r>
              <a:rPr lang="zh-TW" altLang="en-US" sz="1800" b="1" dirty="0" smtClean="0">
                <a:solidFill>
                  <a:schemeClr val="bg1"/>
                </a:solidFill>
                <a:latin typeface="標楷體" pitchFamily="65" charset="-120"/>
                <a:ea typeface="標楷體" pitchFamily="65" charset="-120"/>
              </a:rPr>
              <a:t>  建</a:t>
            </a:r>
            <a:r>
              <a:rPr lang="zh-TW" altLang="en-US" sz="1800" b="1" dirty="0">
                <a:solidFill>
                  <a:schemeClr val="bg1"/>
                </a:solidFill>
                <a:latin typeface="標楷體" pitchFamily="65" charset="-120"/>
                <a:ea typeface="標楷體" pitchFamily="65" charset="-120"/>
              </a:rPr>
              <a:t>大</a:t>
            </a:r>
            <a:r>
              <a:rPr lang="zh-TW" altLang="en-US" sz="1800" b="1" dirty="0" smtClean="0">
                <a:solidFill>
                  <a:schemeClr val="bg1"/>
                </a:solidFill>
                <a:latin typeface="標楷體" pitchFamily="65" charset="-120"/>
                <a:ea typeface="標楷體" pitchFamily="65" charset="-120"/>
              </a:rPr>
              <a:t>科技</a:t>
            </a:r>
            <a:endParaRPr lang="zh-TW" altLang="en-US" sz="1800" b="1" dirty="0">
              <a:solidFill>
                <a:schemeClr val="bg1"/>
              </a:solidFill>
              <a:latin typeface="標楷體" pitchFamily="65" charset="-120"/>
              <a:ea typeface="標楷體" pitchFamily="65" charset="-120"/>
            </a:endParaRPr>
          </a:p>
        </p:txBody>
      </p:sp>
      <p:sp>
        <p:nvSpPr>
          <p:cNvPr id="15372" name="Line 11"/>
          <p:cNvSpPr>
            <a:spLocks noChangeShapeType="1"/>
          </p:cNvSpPr>
          <p:nvPr/>
        </p:nvSpPr>
        <p:spPr bwMode="auto">
          <a:xfrm flipV="1">
            <a:off x="3708400" y="2205038"/>
            <a:ext cx="2951163" cy="287337"/>
          </a:xfrm>
          <a:prstGeom prst="line">
            <a:avLst/>
          </a:prstGeom>
          <a:noFill/>
          <a:ln w="25400">
            <a:solidFill>
              <a:srgbClr val="003300"/>
            </a:solidFill>
            <a:prstDash val="sysDot"/>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5373" name="AutoShape 13"/>
          <p:cNvSpPr>
            <a:spLocks noChangeArrowheads="1"/>
          </p:cNvSpPr>
          <p:nvPr/>
        </p:nvSpPr>
        <p:spPr bwMode="auto">
          <a:xfrm>
            <a:off x="755650" y="3500438"/>
            <a:ext cx="2879725" cy="792162"/>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1800" b="1" dirty="0">
                <a:solidFill>
                  <a:schemeClr val="bg1"/>
                </a:solidFill>
                <a:ea typeface="標楷體" pitchFamily="65" charset="-120"/>
              </a:rPr>
              <a:t>台灣港建  新竹辦事處</a:t>
            </a:r>
          </a:p>
        </p:txBody>
      </p:sp>
      <p:sp>
        <p:nvSpPr>
          <p:cNvPr id="15374" name="AutoShape 14"/>
          <p:cNvSpPr>
            <a:spLocks noChangeArrowheads="1"/>
          </p:cNvSpPr>
          <p:nvPr/>
        </p:nvSpPr>
        <p:spPr bwMode="auto">
          <a:xfrm>
            <a:off x="827088" y="4941888"/>
            <a:ext cx="2879725" cy="719137"/>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1800" b="1" dirty="0">
                <a:solidFill>
                  <a:schemeClr val="bg1"/>
                </a:solidFill>
                <a:ea typeface="標楷體" pitchFamily="65" charset="-120"/>
              </a:rPr>
              <a:t>台灣港建  南區辦事處</a:t>
            </a:r>
          </a:p>
        </p:txBody>
      </p:sp>
      <p:pic>
        <p:nvPicPr>
          <p:cNvPr id="15375" name="Picture 16" descr="CI fligh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341438"/>
            <a:ext cx="12239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9" descr="CI fligh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341438"/>
            <a:ext cx="12239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41"/>
          <p:cNvSpPr>
            <a:spLocks noChangeArrowheads="1"/>
          </p:cNvSpPr>
          <p:nvPr/>
        </p:nvSpPr>
        <p:spPr bwMode="auto">
          <a:xfrm>
            <a:off x="298070" y="762000"/>
            <a:ext cx="2771775"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4400">
                <a:solidFill>
                  <a:schemeClr val="tx2"/>
                </a:solidFill>
                <a:latin typeface="Arial" panose="020B0604020202020204" pitchFamily="34" charset="0"/>
                <a:ea typeface="新細明體" panose="02020500000000000000" pitchFamily="18" charset="-120"/>
              </a:defRPr>
            </a:lvl1pPr>
            <a:lvl2pPr algn="ctr">
              <a:defRPr kumimoji="1" sz="4400">
                <a:solidFill>
                  <a:schemeClr val="tx2"/>
                </a:solidFill>
                <a:latin typeface="Arial" panose="020B0604020202020204" pitchFamily="34" charset="0"/>
                <a:ea typeface="新細明體" panose="02020500000000000000" pitchFamily="18" charset="-120"/>
              </a:defRPr>
            </a:lvl2pPr>
            <a:lvl3pPr algn="ctr">
              <a:defRPr kumimoji="1" sz="4400">
                <a:solidFill>
                  <a:schemeClr val="tx2"/>
                </a:solidFill>
                <a:latin typeface="Arial" panose="020B0604020202020204" pitchFamily="34" charset="0"/>
                <a:ea typeface="新細明體" panose="02020500000000000000" pitchFamily="18" charset="-120"/>
              </a:defRPr>
            </a:lvl3pPr>
            <a:lvl4pPr algn="ctr">
              <a:defRPr kumimoji="1" sz="4400">
                <a:solidFill>
                  <a:schemeClr val="tx2"/>
                </a:solidFill>
                <a:latin typeface="Arial" panose="020B0604020202020204" pitchFamily="34" charset="0"/>
                <a:ea typeface="新細明體" panose="02020500000000000000" pitchFamily="18" charset="-120"/>
              </a:defRPr>
            </a:lvl4pPr>
            <a:lvl5pPr algn="ctr">
              <a:defRPr kumimoji="1" sz="4400">
                <a:solidFill>
                  <a:schemeClr val="tx2"/>
                </a:solidFill>
                <a:latin typeface="Arial" panose="020B0604020202020204" pitchFamily="34" charset="0"/>
                <a:ea typeface="新細明體" panose="02020500000000000000" pitchFamily="18" charset="-120"/>
              </a:defRPr>
            </a:lvl5pPr>
            <a:lvl6pPr marL="457200" algn="ctr"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a:lstStyle>
          <a:p>
            <a:pPr algn="l"/>
            <a:r>
              <a:rPr lang="zh-TW" altLang="en-US" sz="2800" dirty="0">
                <a:solidFill>
                  <a:srgbClr val="008000"/>
                </a:solidFill>
                <a:latin typeface="標楷體" panose="03000509000000000000" pitchFamily="65" charset="-120"/>
                <a:ea typeface="標楷體" panose="03000509000000000000" pitchFamily="65" charset="-120"/>
              </a:rPr>
              <a:t>一、公司概況</a:t>
            </a:r>
            <a:endParaRPr lang="zh-TW" altLang="en-US" sz="3600" dirty="0">
              <a:solidFill>
                <a:srgbClr val="008000"/>
              </a:solidFill>
              <a:latin typeface="標楷體" panose="03000509000000000000" pitchFamily="65" charset="-120"/>
              <a:ea typeface="標楷體" panose="03000509000000000000" pitchFamily="65" charset="-12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頁尾版面配置區 3"/>
          <p:cNvSpPr>
            <a:spLocks noGrp="1"/>
          </p:cNvSpPr>
          <p:nvPr>
            <p:ph type="ftr" sz="quarter" idx="10"/>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r>
              <a:rPr lang="en-US" altLang="zh-TW" sz="1400" smtClean="0"/>
              <a:t>- Confidential -</a:t>
            </a:r>
            <a:endParaRPr lang="zh-TW" altLang="zh-CN" sz="1400" smtClean="0"/>
          </a:p>
          <a:p>
            <a:pPr eaLnBrk="1" hangingPunct="1">
              <a:spcBef>
                <a:spcPct val="0"/>
              </a:spcBef>
              <a:buFontTx/>
              <a:buNone/>
            </a:pPr>
            <a:endParaRPr lang="en-US" altLang="zh-TW" sz="1400" smtClean="0"/>
          </a:p>
        </p:txBody>
      </p:sp>
      <p:sp>
        <p:nvSpPr>
          <p:cNvPr id="16387" name="投影片編號版面配置區 4"/>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18E62FD8-05F6-486C-8E04-A8DBEDF6F5AE}" type="slidenum">
              <a:rPr lang="zh-TW" altLang="en-US" sz="1400" smtClean="0"/>
              <a:pPr eaLnBrk="1" hangingPunct="1">
                <a:spcBef>
                  <a:spcPct val="0"/>
                </a:spcBef>
                <a:buFontTx/>
                <a:buNone/>
              </a:pPr>
              <a:t>8</a:t>
            </a:fld>
            <a:endParaRPr lang="en-US" altLang="zh-TW" sz="1400" smtClean="0"/>
          </a:p>
        </p:txBody>
      </p:sp>
      <p:sp>
        <p:nvSpPr>
          <p:cNvPr id="16388" name="日期版面配置區 5"/>
          <p:cNvSpPr>
            <a:spLocks noGrp="1"/>
          </p:cNvSpPr>
          <p:nvPr>
            <p:ph type="dt" sz="quarter" idx="12"/>
          </p:nvPr>
        </p:nvSpPr>
        <p:spPr>
          <a:noFill/>
        </p:spPr>
        <p:txBody>
          <a:bodyP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eaLnBrk="1" hangingPunct="1">
              <a:spcBef>
                <a:spcPct val="0"/>
              </a:spcBef>
              <a:buFontTx/>
              <a:buNone/>
            </a:pPr>
            <a:fld id="{0F157EAD-77C5-450F-B745-8F2325BA586C}" type="datetime1">
              <a:rPr lang="zh-TW" altLang="en-US" sz="1400" smtClean="0"/>
              <a:pPr eaLnBrk="1" hangingPunct="1">
                <a:spcBef>
                  <a:spcPct val="0"/>
                </a:spcBef>
                <a:buFontTx/>
                <a:buNone/>
              </a:pPr>
              <a:t>2015/4/1</a:t>
            </a:fld>
            <a:endParaRPr lang="en-US" altLang="zh-TW" sz="1400" smtClean="0"/>
          </a:p>
        </p:txBody>
      </p:sp>
      <p:pic>
        <p:nvPicPr>
          <p:cNvPr id="16389" name="Picture 14" descr="01300000250119122440115377908"/>
          <p:cNvPicPr>
            <a:picLocks noChangeAspect="1" noChangeArrowheads="1"/>
          </p:cNvPicPr>
          <p:nvPr/>
        </p:nvPicPr>
        <p:blipFill>
          <a:blip r:embed="rId3">
            <a:extLst>
              <a:ext uri="{28A0092B-C50C-407E-A947-70E740481C1C}">
                <a14:useLocalDpi xmlns:a14="http://schemas.microsoft.com/office/drawing/2010/main" val="0"/>
              </a:ext>
            </a:extLst>
          </a:blip>
          <a:srcRect t="824" r="13858" b="4120"/>
          <a:stretch>
            <a:fillRect/>
          </a:stretch>
        </p:blipFill>
        <p:spPr bwMode="auto">
          <a:xfrm>
            <a:off x="0" y="1773238"/>
            <a:ext cx="5545138"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p:cNvSpPr>
            <a:spLocks noChangeArrowheads="1"/>
          </p:cNvSpPr>
          <p:nvPr/>
        </p:nvSpPr>
        <p:spPr bwMode="auto">
          <a:xfrm>
            <a:off x="468313"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4000" b="1">
                <a:solidFill>
                  <a:schemeClr val="tx2"/>
                </a:solidFill>
                <a:latin typeface="Georgia" pitchFamily="18" charset="0"/>
                <a:ea typeface="標楷體" pitchFamily="65" charset="-120"/>
              </a:rPr>
              <a:t>大中華地區據點</a:t>
            </a:r>
          </a:p>
        </p:txBody>
      </p:sp>
      <p:sp>
        <p:nvSpPr>
          <p:cNvPr id="16391" name="Line 4"/>
          <p:cNvSpPr>
            <a:spLocks noChangeShapeType="1"/>
          </p:cNvSpPr>
          <p:nvPr/>
        </p:nvSpPr>
        <p:spPr bwMode="auto">
          <a:xfrm flipH="1" flipV="1">
            <a:off x="4500563" y="5589588"/>
            <a:ext cx="1439862" cy="144462"/>
          </a:xfrm>
          <a:prstGeom prst="line">
            <a:avLst/>
          </a:prstGeom>
          <a:noFill/>
          <a:ln w="28575">
            <a:solidFill>
              <a:srgbClr val="006600"/>
            </a:solidFill>
            <a:prstDash val="sysDot"/>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sp>
        <p:nvSpPr>
          <p:cNvPr id="16392" name="Line 5"/>
          <p:cNvSpPr>
            <a:spLocks noChangeShapeType="1"/>
          </p:cNvSpPr>
          <p:nvPr/>
        </p:nvSpPr>
        <p:spPr bwMode="auto">
          <a:xfrm flipH="1">
            <a:off x="4211638" y="4508500"/>
            <a:ext cx="1728787" cy="865188"/>
          </a:xfrm>
          <a:prstGeom prst="line">
            <a:avLst/>
          </a:prstGeom>
          <a:noFill/>
          <a:ln w="28575">
            <a:solidFill>
              <a:srgbClr val="006600"/>
            </a:solidFill>
            <a:prstDash val="sysDot"/>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sp>
        <p:nvSpPr>
          <p:cNvPr id="16393" name="Line 11"/>
          <p:cNvSpPr>
            <a:spLocks noChangeShapeType="1"/>
          </p:cNvSpPr>
          <p:nvPr/>
        </p:nvSpPr>
        <p:spPr bwMode="auto">
          <a:xfrm flipH="1" flipV="1">
            <a:off x="3203575" y="2133600"/>
            <a:ext cx="1223963" cy="1366838"/>
          </a:xfrm>
          <a:prstGeom prst="line">
            <a:avLst/>
          </a:prstGeom>
          <a:noFill/>
          <a:ln w="28575">
            <a:solidFill>
              <a:schemeClr val="accent2">
                <a:lumMod val="7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sp>
        <p:nvSpPr>
          <p:cNvPr id="16394" name="Line 12"/>
          <p:cNvSpPr>
            <a:spLocks noChangeShapeType="1"/>
          </p:cNvSpPr>
          <p:nvPr/>
        </p:nvSpPr>
        <p:spPr bwMode="auto">
          <a:xfrm flipH="1">
            <a:off x="4716463" y="3284538"/>
            <a:ext cx="1223962" cy="1081087"/>
          </a:xfrm>
          <a:prstGeom prst="line">
            <a:avLst/>
          </a:prstGeom>
          <a:noFill/>
          <a:ln w="28575">
            <a:solidFill>
              <a:srgbClr val="006600"/>
            </a:solidFill>
            <a:prstDash val="sysDot"/>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sp>
        <p:nvSpPr>
          <p:cNvPr id="16395" name="Line 13"/>
          <p:cNvSpPr>
            <a:spLocks noChangeShapeType="1"/>
          </p:cNvSpPr>
          <p:nvPr/>
        </p:nvSpPr>
        <p:spPr bwMode="auto">
          <a:xfrm flipH="1">
            <a:off x="4716463" y="2205038"/>
            <a:ext cx="1225550" cy="2159000"/>
          </a:xfrm>
          <a:prstGeom prst="line">
            <a:avLst/>
          </a:prstGeom>
          <a:noFill/>
          <a:ln w="28575">
            <a:solidFill>
              <a:srgbClr val="006600"/>
            </a:solidFill>
            <a:prstDash val="sysDot"/>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sp>
        <p:nvSpPr>
          <p:cNvPr id="16396" name="AutoShape 14"/>
          <p:cNvSpPr>
            <a:spLocks noChangeArrowheads="1"/>
          </p:cNvSpPr>
          <p:nvPr/>
        </p:nvSpPr>
        <p:spPr bwMode="auto">
          <a:xfrm>
            <a:off x="468313" y="1773238"/>
            <a:ext cx="2663825" cy="720725"/>
          </a:xfrm>
          <a:prstGeom prst="roundRect">
            <a:avLst>
              <a:gd name="adj" fmla="val 16667"/>
            </a:avLst>
          </a:prstGeom>
          <a:solidFill>
            <a:schemeClr val="accent2">
              <a:lumMod val="75000"/>
            </a:schemeClr>
          </a:solidFill>
          <a:ln>
            <a:noFill/>
          </a:ln>
          <a:extLst/>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1800" b="1" dirty="0">
                <a:solidFill>
                  <a:schemeClr val="bg1"/>
                </a:solidFill>
                <a:latin typeface="標楷體" pitchFamily="65" charset="-120"/>
                <a:ea typeface="標楷體" pitchFamily="65" charset="-120"/>
              </a:rPr>
              <a:t>港建科技</a:t>
            </a:r>
            <a:r>
              <a:rPr lang="en-US" altLang="zh-TW" sz="1800" b="1" dirty="0">
                <a:solidFill>
                  <a:schemeClr val="bg1"/>
                </a:solidFill>
                <a:latin typeface="標楷體" pitchFamily="65" charset="-120"/>
                <a:ea typeface="標楷體" pitchFamily="65" charset="-120"/>
              </a:rPr>
              <a:t>(</a:t>
            </a:r>
            <a:r>
              <a:rPr lang="zh-TW" altLang="en-US" sz="1800" b="1" dirty="0">
                <a:solidFill>
                  <a:schemeClr val="bg1"/>
                </a:solidFill>
                <a:latin typeface="標楷體" pitchFamily="65" charset="-120"/>
                <a:ea typeface="標楷體" pitchFamily="65" charset="-120"/>
              </a:rPr>
              <a:t>蘇州</a:t>
            </a:r>
            <a:r>
              <a:rPr lang="en-US" altLang="zh-TW" sz="1800" b="1" dirty="0">
                <a:solidFill>
                  <a:schemeClr val="bg1"/>
                </a:solidFill>
                <a:latin typeface="標楷體" pitchFamily="65" charset="-120"/>
                <a:ea typeface="標楷體" pitchFamily="65" charset="-120"/>
              </a:rPr>
              <a:t>)</a:t>
            </a:r>
            <a:r>
              <a:rPr lang="zh-TW" altLang="en-US" sz="1800" b="1" dirty="0">
                <a:solidFill>
                  <a:schemeClr val="bg1"/>
                </a:solidFill>
                <a:latin typeface="標楷體" pitchFamily="65" charset="-120"/>
                <a:ea typeface="標楷體" pitchFamily="65" charset="-120"/>
              </a:rPr>
              <a:t>有限公司</a:t>
            </a:r>
          </a:p>
          <a:p>
            <a:pPr algn="ctr" eaLnBrk="1" hangingPunct="1">
              <a:spcBef>
                <a:spcPct val="0"/>
              </a:spcBef>
              <a:buFontTx/>
              <a:buNone/>
            </a:pPr>
            <a:r>
              <a:rPr lang="zh-TW" altLang="en-US" sz="1800" b="1" dirty="0">
                <a:solidFill>
                  <a:schemeClr val="bg1"/>
                </a:solidFill>
                <a:latin typeface="標楷體" pitchFamily="65" charset="-120"/>
                <a:ea typeface="標楷體" pitchFamily="65" charset="-120"/>
              </a:rPr>
              <a:t>華北 </a:t>
            </a:r>
            <a:r>
              <a:rPr lang="zh-TW" altLang="en-US" sz="1800" b="1" dirty="0" smtClean="0">
                <a:solidFill>
                  <a:schemeClr val="bg1"/>
                </a:solidFill>
                <a:latin typeface="標楷體" pitchFamily="65" charset="-120"/>
                <a:ea typeface="標楷體" pitchFamily="65" charset="-120"/>
              </a:rPr>
              <a:t>秦皇島 服務點</a:t>
            </a:r>
            <a:endParaRPr lang="zh-TW" altLang="en-US" sz="1800" b="1" dirty="0">
              <a:solidFill>
                <a:schemeClr val="bg1"/>
              </a:solidFill>
              <a:latin typeface="標楷體" pitchFamily="65" charset="-120"/>
              <a:ea typeface="標楷體" pitchFamily="65" charset="-120"/>
            </a:endParaRPr>
          </a:p>
        </p:txBody>
      </p:sp>
      <p:sp>
        <p:nvSpPr>
          <p:cNvPr id="16397" name="AutoShape 15"/>
          <p:cNvSpPr>
            <a:spLocks noChangeArrowheads="1"/>
          </p:cNvSpPr>
          <p:nvPr/>
        </p:nvSpPr>
        <p:spPr bwMode="auto">
          <a:xfrm>
            <a:off x="6156325" y="1844675"/>
            <a:ext cx="2663825" cy="576263"/>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1800" b="1">
                <a:solidFill>
                  <a:schemeClr val="bg1"/>
                </a:solidFill>
                <a:latin typeface="標楷體" pitchFamily="65" charset="-120"/>
                <a:ea typeface="標楷體" pitchFamily="65" charset="-120"/>
              </a:rPr>
              <a:t>建置科技</a:t>
            </a:r>
            <a:r>
              <a:rPr lang="en-US" altLang="zh-TW" sz="1800" b="1">
                <a:solidFill>
                  <a:schemeClr val="bg1"/>
                </a:solidFill>
                <a:latin typeface="標楷體" pitchFamily="65" charset="-120"/>
                <a:ea typeface="標楷體" pitchFamily="65" charset="-120"/>
              </a:rPr>
              <a:t>(</a:t>
            </a:r>
            <a:r>
              <a:rPr lang="zh-TW" altLang="en-US" sz="1800" b="1">
                <a:solidFill>
                  <a:schemeClr val="bg1"/>
                </a:solidFill>
                <a:latin typeface="標楷體" pitchFamily="65" charset="-120"/>
                <a:ea typeface="標楷體" pitchFamily="65" charset="-120"/>
              </a:rPr>
              <a:t>蘇州</a:t>
            </a:r>
            <a:r>
              <a:rPr lang="en-US" altLang="zh-TW" sz="1800" b="1">
                <a:solidFill>
                  <a:schemeClr val="bg1"/>
                </a:solidFill>
                <a:latin typeface="標楷體" pitchFamily="65" charset="-120"/>
                <a:ea typeface="標楷體" pitchFamily="65" charset="-120"/>
              </a:rPr>
              <a:t>)</a:t>
            </a:r>
            <a:r>
              <a:rPr lang="zh-TW" altLang="en-US" sz="1800" b="1">
                <a:solidFill>
                  <a:schemeClr val="bg1"/>
                </a:solidFill>
                <a:latin typeface="標楷體" pitchFamily="65" charset="-120"/>
                <a:ea typeface="標楷體" pitchFamily="65" charset="-120"/>
              </a:rPr>
              <a:t>有限公司</a:t>
            </a:r>
          </a:p>
        </p:txBody>
      </p:sp>
      <p:sp>
        <p:nvSpPr>
          <p:cNvPr id="16398" name="AutoShape 16"/>
          <p:cNvSpPr>
            <a:spLocks noChangeArrowheads="1"/>
          </p:cNvSpPr>
          <p:nvPr/>
        </p:nvSpPr>
        <p:spPr bwMode="auto">
          <a:xfrm>
            <a:off x="6011863" y="2997200"/>
            <a:ext cx="2663825" cy="576263"/>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1800" b="1">
                <a:solidFill>
                  <a:schemeClr val="bg1"/>
                </a:solidFill>
                <a:latin typeface="標楷體" pitchFamily="65" charset="-120"/>
                <a:ea typeface="標楷體" pitchFamily="65" charset="-120"/>
              </a:rPr>
              <a:t>港建科技</a:t>
            </a:r>
            <a:r>
              <a:rPr lang="en-US" altLang="zh-TW" sz="1800" b="1">
                <a:solidFill>
                  <a:schemeClr val="bg1"/>
                </a:solidFill>
                <a:latin typeface="標楷體" pitchFamily="65" charset="-120"/>
                <a:ea typeface="標楷體" pitchFamily="65" charset="-120"/>
              </a:rPr>
              <a:t>(</a:t>
            </a:r>
            <a:r>
              <a:rPr lang="zh-TW" altLang="en-US" sz="1800" b="1">
                <a:solidFill>
                  <a:schemeClr val="bg1"/>
                </a:solidFill>
                <a:latin typeface="標楷體" pitchFamily="65" charset="-120"/>
                <a:ea typeface="標楷體" pitchFamily="65" charset="-120"/>
              </a:rPr>
              <a:t>蘇州</a:t>
            </a:r>
            <a:r>
              <a:rPr lang="en-US" altLang="zh-TW" sz="1800" b="1">
                <a:solidFill>
                  <a:schemeClr val="bg1"/>
                </a:solidFill>
                <a:latin typeface="標楷體" pitchFamily="65" charset="-120"/>
                <a:ea typeface="標楷體" pitchFamily="65" charset="-120"/>
              </a:rPr>
              <a:t>)</a:t>
            </a:r>
            <a:r>
              <a:rPr lang="zh-TW" altLang="en-US" sz="1800" b="1">
                <a:solidFill>
                  <a:schemeClr val="bg1"/>
                </a:solidFill>
                <a:latin typeface="標楷體" pitchFamily="65" charset="-120"/>
                <a:ea typeface="標楷體" pitchFamily="65" charset="-120"/>
              </a:rPr>
              <a:t>有限公司</a:t>
            </a:r>
          </a:p>
        </p:txBody>
      </p:sp>
      <p:sp>
        <p:nvSpPr>
          <p:cNvPr id="16399" name="AutoShape 17"/>
          <p:cNvSpPr>
            <a:spLocks noChangeArrowheads="1"/>
          </p:cNvSpPr>
          <p:nvPr/>
        </p:nvSpPr>
        <p:spPr bwMode="auto">
          <a:xfrm>
            <a:off x="6011863" y="4149725"/>
            <a:ext cx="2663825" cy="720725"/>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1800" b="1">
                <a:solidFill>
                  <a:schemeClr val="bg1"/>
                </a:solidFill>
                <a:latin typeface="標楷體" pitchFamily="65" charset="-120"/>
                <a:ea typeface="標楷體" pitchFamily="65" charset="-120"/>
              </a:rPr>
              <a:t>港建科技</a:t>
            </a:r>
            <a:r>
              <a:rPr lang="en-US" altLang="zh-TW" sz="1800" b="1">
                <a:solidFill>
                  <a:schemeClr val="bg1"/>
                </a:solidFill>
                <a:latin typeface="標楷體" pitchFamily="65" charset="-120"/>
                <a:ea typeface="標楷體" pitchFamily="65" charset="-120"/>
              </a:rPr>
              <a:t>(</a:t>
            </a:r>
            <a:r>
              <a:rPr lang="zh-TW" altLang="en-US" sz="1800" b="1">
                <a:solidFill>
                  <a:schemeClr val="bg1"/>
                </a:solidFill>
                <a:latin typeface="標楷體" pitchFamily="65" charset="-120"/>
                <a:ea typeface="標楷體" pitchFamily="65" charset="-120"/>
              </a:rPr>
              <a:t>蘇州</a:t>
            </a:r>
            <a:r>
              <a:rPr lang="en-US" altLang="zh-TW" sz="1800" b="1">
                <a:solidFill>
                  <a:schemeClr val="bg1"/>
                </a:solidFill>
                <a:latin typeface="標楷體" pitchFamily="65" charset="-120"/>
                <a:ea typeface="標楷體" pitchFamily="65" charset="-120"/>
              </a:rPr>
              <a:t>)</a:t>
            </a:r>
            <a:r>
              <a:rPr lang="zh-TW" altLang="en-US" sz="1800" b="1">
                <a:solidFill>
                  <a:schemeClr val="bg1"/>
                </a:solidFill>
                <a:latin typeface="標楷體" pitchFamily="65" charset="-120"/>
                <a:ea typeface="標楷體" pitchFamily="65" charset="-120"/>
              </a:rPr>
              <a:t>有限公司</a:t>
            </a:r>
          </a:p>
          <a:p>
            <a:pPr algn="ctr" eaLnBrk="1" hangingPunct="1">
              <a:spcBef>
                <a:spcPct val="0"/>
              </a:spcBef>
              <a:buFontTx/>
              <a:buNone/>
            </a:pPr>
            <a:r>
              <a:rPr lang="zh-TW" altLang="en-US" sz="1800" b="1">
                <a:solidFill>
                  <a:schemeClr val="bg1"/>
                </a:solidFill>
                <a:latin typeface="標楷體" pitchFamily="65" charset="-120"/>
                <a:ea typeface="標楷體" pitchFamily="65" charset="-120"/>
              </a:rPr>
              <a:t>東莞分公司</a:t>
            </a:r>
          </a:p>
        </p:txBody>
      </p:sp>
      <p:sp>
        <p:nvSpPr>
          <p:cNvPr id="16400" name="AutoShape 18"/>
          <p:cNvSpPr>
            <a:spLocks noChangeArrowheads="1"/>
          </p:cNvSpPr>
          <p:nvPr/>
        </p:nvSpPr>
        <p:spPr bwMode="auto">
          <a:xfrm>
            <a:off x="6011863" y="5300663"/>
            <a:ext cx="2663825" cy="720725"/>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1700" b="1">
                <a:solidFill>
                  <a:schemeClr val="bg1"/>
                </a:solidFill>
                <a:ea typeface="標楷體" pitchFamily="65" charset="-120"/>
              </a:rPr>
              <a:t>香港台灣港建股份有限公司</a:t>
            </a:r>
          </a:p>
          <a:p>
            <a:pPr algn="ctr" eaLnBrk="1" hangingPunct="1">
              <a:spcBef>
                <a:spcPct val="0"/>
              </a:spcBef>
              <a:buFontTx/>
              <a:buNone/>
            </a:pPr>
            <a:r>
              <a:rPr lang="zh-TW" altLang="en-US" sz="1700" b="1">
                <a:solidFill>
                  <a:schemeClr val="bg1"/>
                </a:solidFill>
                <a:ea typeface="標楷體" pitchFamily="65" charset="-120"/>
              </a:rPr>
              <a:t>建置國際</a:t>
            </a:r>
            <a:r>
              <a:rPr lang="en-US" altLang="zh-TW" sz="1700" b="1">
                <a:solidFill>
                  <a:schemeClr val="bg1"/>
                </a:solidFill>
                <a:ea typeface="標楷體" pitchFamily="65" charset="-120"/>
              </a:rPr>
              <a:t>(</a:t>
            </a:r>
            <a:r>
              <a:rPr lang="zh-TW" altLang="en-US" sz="1700" b="1">
                <a:solidFill>
                  <a:schemeClr val="bg1"/>
                </a:solidFill>
                <a:ea typeface="標楷體" pitchFamily="65" charset="-120"/>
              </a:rPr>
              <a:t>股</a:t>
            </a:r>
            <a:r>
              <a:rPr lang="en-US" altLang="zh-TW" sz="1700" b="1">
                <a:solidFill>
                  <a:schemeClr val="bg1"/>
                </a:solidFill>
                <a:ea typeface="標楷體" pitchFamily="65" charset="-120"/>
              </a:rPr>
              <a:t>)</a:t>
            </a:r>
            <a:r>
              <a:rPr lang="zh-TW" altLang="en-US" sz="1700" b="1">
                <a:solidFill>
                  <a:schemeClr val="bg1"/>
                </a:solidFill>
                <a:ea typeface="標楷體" pitchFamily="65" charset="-120"/>
              </a:rPr>
              <a:t>有限公司</a:t>
            </a:r>
          </a:p>
        </p:txBody>
      </p:sp>
      <p:sp>
        <p:nvSpPr>
          <p:cNvPr id="18" name="AutoShape 14"/>
          <p:cNvSpPr>
            <a:spLocks noChangeArrowheads="1"/>
          </p:cNvSpPr>
          <p:nvPr/>
        </p:nvSpPr>
        <p:spPr bwMode="auto">
          <a:xfrm>
            <a:off x="108744" y="5484813"/>
            <a:ext cx="2663825" cy="720725"/>
          </a:xfrm>
          <a:prstGeom prst="roundRect">
            <a:avLst>
              <a:gd name="adj" fmla="val 16667"/>
            </a:avLst>
          </a:prstGeom>
          <a:solidFill>
            <a:schemeClr val="accent2">
              <a:lumMod val="75000"/>
            </a:schemeClr>
          </a:solidFill>
          <a:ln>
            <a:noFill/>
          </a:ln>
          <a:extLst/>
        </p:spPr>
        <p:txBody>
          <a:bodyPr wrap="none" anchor="ctr"/>
          <a:lstStyle>
            <a:lvl1pPr eaLnBrk="0" hangingPunct="0">
              <a:spcBef>
                <a:spcPct val="20000"/>
              </a:spcBef>
              <a:buChar char="•"/>
              <a:defRPr sz="3200">
                <a:solidFill>
                  <a:schemeClr val="tx1"/>
                </a:solidFill>
                <a:latin typeface="Arial" charset="0"/>
                <a:ea typeface="新細明體" pitchFamily="18" charset="-120"/>
              </a:defRPr>
            </a:lvl1pPr>
            <a:lvl2pPr marL="742950" indent="-285750" eaLnBrk="0" hangingPunct="0">
              <a:spcBef>
                <a:spcPct val="20000"/>
              </a:spcBef>
              <a:buChar char="–"/>
              <a:defRPr sz="2800">
                <a:solidFill>
                  <a:schemeClr val="tx1"/>
                </a:solidFill>
                <a:latin typeface="Arial" charset="0"/>
                <a:ea typeface="新細明體" pitchFamily="18" charset="-120"/>
              </a:defRPr>
            </a:lvl2pPr>
            <a:lvl3pPr marL="1143000" indent="-228600" eaLnBrk="0" hangingPunct="0">
              <a:spcBef>
                <a:spcPct val="20000"/>
              </a:spcBef>
              <a:buChar char="•"/>
              <a:defRPr sz="2400">
                <a:solidFill>
                  <a:schemeClr val="tx1"/>
                </a:solidFill>
                <a:latin typeface="Arial" charset="0"/>
                <a:ea typeface="新細明體" pitchFamily="18" charset="-120"/>
              </a:defRPr>
            </a:lvl3pPr>
            <a:lvl4pPr marL="1600200" indent="-228600" eaLnBrk="0" hangingPunct="0">
              <a:spcBef>
                <a:spcPct val="20000"/>
              </a:spcBef>
              <a:buChar char="–"/>
              <a:defRPr sz="2000">
                <a:solidFill>
                  <a:schemeClr val="tx1"/>
                </a:solidFill>
                <a:latin typeface="Arial" charset="0"/>
                <a:ea typeface="新細明體" pitchFamily="18" charset="-120"/>
              </a:defRPr>
            </a:lvl4pPr>
            <a:lvl5pPr marL="2057400" indent="-228600" eaLnBrk="0" hangingPunct="0">
              <a:spcBef>
                <a:spcPct val="20000"/>
              </a:spcBef>
              <a:buChar char="»"/>
              <a:defRPr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Arial" charset="0"/>
                <a:ea typeface="新細明體" pitchFamily="18" charset="-120"/>
              </a:defRPr>
            </a:lvl9pPr>
          </a:lstStyle>
          <a:p>
            <a:pPr algn="ctr" eaLnBrk="1" hangingPunct="1">
              <a:spcBef>
                <a:spcPct val="0"/>
              </a:spcBef>
              <a:buFontTx/>
              <a:buNone/>
            </a:pPr>
            <a:r>
              <a:rPr lang="zh-TW" altLang="en-US" sz="1800" b="1" dirty="0">
                <a:solidFill>
                  <a:schemeClr val="bg1"/>
                </a:solidFill>
                <a:latin typeface="標楷體" pitchFamily="65" charset="-120"/>
                <a:ea typeface="標楷體" pitchFamily="65" charset="-120"/>
              </a:rPr>
              <a:t>港建科技</a:t>
            </a:r>
            <a:r>
              <a:rPr lang="en-US" altLang="zh-TW" sz="1800" b="1" dirty="0">
                <a:solidFill>
                  <a:schemeClr val="bg1"/>
                </a:solidFill>
                <a:latin typeface="標楷體" pitchFamily="65" charset="-120"/>
                <a:ea typeface="標楷體" pitchFamily="65" charset="-120"/>
              </a:rPr>
              <a:t>(</a:t>
            </a:r>
            <a:r>
              <a:rPr lang="zh-TW" altLang="en-US" sz="1800" b="1" dirty="0">
                <a:solidFill>
                  <a:schemeClr val="bg1"/>
                </a:solidFill>
                <a:latin typeface="標楷體" pitchFamily="65" charset="-120"/>
                <a:ea typeface="標楷體" pitchFamily="65" charset="-120"/>
              </a:rPr>
              <a:t>蘇州</a:t>
            </a:r>
            <a:r>
              <a:rPr lang="en-US" altLang="zh-TW" sz="1800" b="1" dirty="0">
                <a:solidFill>
                  <a:schemeClr val="bg1"/>
                </a:solidFill>
                <a:latin typeface="標楷體" pitchFamily="65" charset="-120"/>
                <a:ea typeface="標楷體" pitchFamily="65" charset="-120"/>
              </a:rPr>
              <a:t>)</a:t>
            </a:r>
            <a:r>
              <a:rPr lang="zh-TW" altLang="en-US" sz="1800" b="1" dirty="0">
                <a:solidFill>
                  <a:schemeClr val="bg1"/>
                </a:solidFill>
                <a:latin typeface="標楷體" pitchFamily="65" charset="-120"/>
                <a:ea typeface="標楷體" pitchFamily="65" charset="-120"/>
              </a:rPr>
              <a:t>有限公司</a:t>
            </a:r>
          </a:p>
          <a:p>
            <a:pPr algn="ctr" eaLnBrk="1" hangingPunct="1">
              <a:spcBef>
                <a:spcPct val="0"/>
              </a:spcBef>
              <a:buFontTx/>
              <a:buNone/>
            </a:pPr>
            <a:r>
              <a:rPr lang="zh-TW" altLang="en-US" sz="1800" b="1" dirty="0" smtClean="0">
                <a:solidFill>
                  <a:schemeClr val="bg1"/>
                </a:solidFill>
                <a:latin typeface="標楷體" pitchFamily="65" charset="-120"/>
                <a:ea typeface="標楷體" pitchFamily="65" charset="-120"/>
              </a:rPr>
              <a:t>重慶 服務點</a:t>
            </a:r>
            <a:endParaRPr lang="zh-TW" altLang="en-US" sz="1800" b="1" dirty="0">
              <a:solidFill>
                <a:schemeClr val="bg1"/>
              </a:solidFill>
              <a:latin typeface="標楷體" pitchFamily="65" charset="-120"/>
              <a:ea typeface="標楷體" pitchFamily="65" charset="-120"/>
            </a:endParaRPr>
          </a:p>
        </p:txBody>
      </p:sp>
      <p:sp>
        <p:nvSpPr>
          <p:cNvPr id="19" name="Line 11"/>
          <p:cNvSpPr>
            <a:spLocks noChangeShapeType="1"/>
          </p:cNvSpPr>
          <p:nvPr/>
        </p:nvSpPr>
        <p:spPr bwMode="auto">
          <a:xfrm flipH="1">
            <a:off x="2772568" y="4616449"/>
            <a:ext cx="239647" cy="868363"/>
          </a:xfrm>
          <a:prstGeom prst="line">
            <a:avLst/>
          </a:prstGeom>
          <a:noFill/>
          <a:ln w="28575">
            <a:solidFill>
              <a:schemeClr val="accent2">
                <a:lumMod val="7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15" name="Rectangle 79"/>
          <p:cNvSpPr>
            <a:spLocks noChangeAspect="1" noChangeArrowheads="1"/>
          </p:cNvSpPr>
          <p:nvPr/>
        </p:nvSpPr>
        <p:spPr bwMode="auto">
          <a:xfrm>
            <a:off x="1331640" y="380126"/>
            <a:ext cx="6858000" cy="1143008"/>
          </a:xfrm>
          <a:prstGeom prst="rect">
            <a:avLst/>
          </a:prstGeom>
          <a:noFill/>
          <a:ln w="9525">
            <a:noFill/>
            <a:miter lim="800000"/>
            <a:headEnd/>
            <a:tailEnd/>
          </a:ln>
          <a:effectLst/>
        </p:spPr>
        <p:txBody>
          <a:bodyPr lIns="92075" tIns="46038" rIns="92075" bIns="46038"/>
          <a:lstStyle/>
          <a:p>
            <a:pPr algn="ctr"/>
            <a:r>
              <a:rPr lang="zh-TW" altLang="en-US" sz="4400" b="1" dirty="0" smtClean="0">
                <a:latin typeface="標楷體" pitchFamily="65" charset="-120"/>
                <a:ea typeface="標楷體" pitchFamily="65" charset="-120"/>
              </a:rPr>
              <a:t>營業項目</a:t>
            </a:r>
            <a:endParaRPr lang="en-US" altLang="zh-TW" sz="4400" b="1" dirty="0" smtClean="0">
              <a:latin typeface="標楷體" pitchFamily="65" charset="-120"/>
              <a:ea typeface="標楷體" pitchFamily="65" charset="-120"/>
            </a:endParaRPr>
          </a:p>
        </p:txBody>
      </p:sp>
      <p:sp>
        <p:nvSpPr>
          <p:cNvPr id="5" name="矩形 4"/>
          <p:cNvSpPr/>
          <p:nvPr/>
        </p:nvSpPr>
        <p:spPr>
          <a:xfrm>
            <a:off x="411698" y="1572145"/>
            <a:ext cx="8143932" cy="1077218"/>
          </a:xfrm>
          <a:prstGeom prst="rect">
            <a:avLst/>
          </a:prstGeom>
        </p:spPr>
        <p:txBody>
          <a:bodyPr wrap="square">
            <a:spAutoFit/>
          </a:bodyPr>
          <a:lstStyle/>
          <a:p>
            <a:r>
              <a:rPr lang="zh-TW" altLang="en-US" sz="3200" dirty="0" smtClean="0">
                <a:latin typeface="標楷體" pitchFamily="65" charset="-120"/>
                <a:ea typeface="標楷體" pitchFamily="65" charset="-120"/>
              </a:rPr>
              <a:t>對電子科技產業：引進新製程設備及應用技術之銷售及提供客戶服務。</a:t>
            </a:r>
            <a:endParaRPr lang="zh-TW" altLang="en-US" sz="3200" b="1" dirty="0">
              <a:latin typeface="標楷體" pitchFamily="65" charset="-120"/>
              <a:ea typeface="標楷體" pitchFamily="65" charset="-120"/>
            </a:endParaRPr>
          </a:p>
        </p:txBody>
      </p:sp>
      <p:sp>
        <p:nvSpPr>
          <p:cNvPr id="7" name="Rectangle 3"/>
          <p:cNvSpPr txBox="1">
            <a:spLocks noChangeArrowheads="1"/>
          </p:cNvSpPr>
          <p:nvPr/>
        </p:nvSpPr>
        <p:spPr>
          <a:xfrm>
            <a:off x="1578596" y="3202581"/>
            <a:ext cx="6513890" cy="34110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Tx/>
              <a:buNone/>
            </a:pPr>
            <a:endParaRPr lang="en-US" altLang="zh-TW" b="1" kern="0" smtClean="0">
              <a:latin typeface="標楷體" panose="03000509000000000000" pitchFamily="65" charset="-120"/>
              <a:ea typeface="標楷體" panose="03000509000000000000" pitchFamily="65" charset="-120"/>
            </a:endParaRPr>
          </a:p>
          <a:p>
            <a:pPr>
              <a:buFontTx/>
              <a:buNone/>
            </a:pPr>
            <a:endParaRPr lang="en-US" altLang="zh-TW" b="1" kern="0">
              <a:latin typeface="標楷體" panose="03000509000000000000" pitchFamily="65" charset="-120"/>
              <a:ea typeface="標楷體" panose="03000509000000000000" pitchFamily="65" charset="-120"/>
            </a:endParaRPr>
          </a:p>
        </p:txBody>
      </p:sp>
      <p:sp>
        <p:nvSpPr>
          <p:cNvPr id="8" name="Text Box 4"/>
          <p:cNvSpPr txBox="1">
            <a:spLocks noChangeArrowheads="1"/>
          </p:cNvSpPr>
          <p:nvPr/>
        </p:nvSpPr>
        <p:spPr bwMode="auto">
          <a:xfrm>
            <a:off x="1506335" y="2765148"/>
            <a:ext cx="14575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zh-TW" sz="3200"/>
          </a:p>
          <a:p>
            <a:endParaRPr lang="en-US" altLang="zh-TW" sz="2800"/>
          </a:p>
        </p:txBody>
      </p:sp>
      <p:sp>
        <p:nvSpPr>
          <p:cNvPr id="9" name="AutoShape 44"/>
          <p:cNvSpPr>
            <a:spLocks noChangeArrowheads="1"/>
          </p:cNvSpPr>
          <p:nvPr/>
        </p:nvSpPr>
        <p:spPr bwMode="auto">
          <a:xfrm rot="5400000">
            <a:off x="2611847" y="2589452"/>
            <a:ext cx="3743633" cy="3931705"/>
          </a:xfrm>
          <a:custGeom>
            <a:avLst/>
            <a:gdLst>
              <a:gd name="G0" fmla="+- 9423617 0 0"/>
              <a:gd name="G1" fmla="+- -11796480 0 0"/>
              <a:gd name="G2" fmla="+- 9423617 0 -11796480"/>
              <a:gd name="G3" fmla="+- 10800 0 0"/>
              <a:gd name="G4" fmla="+- 0 0 9423617"/>
              <a:gd name="T0" fmla="*/ 360 256 1"/>
              <a:gd name="T1" fmla="*/ 0 256 1"/>
              <a:gd name="G5" fmla="+- G2 T0 T1"/>
              <a:gd name="G6" fmla="?: G2 G2 G5"/>
              <a:gd name="G7" fmla="+- 0 0 G6"/>
              <a:gd name="G8" fmla="+- 5721 0 0"/>
              <a:gd name="G9" fmla="+- 0 0 -11796480"/>
              <a:gd name="G10" fmla="+- 5721 0 2700"/>
              <a:gd name="G11" fmla="cos G10 9423617"/>
              <a:gd name="G12" fmla="sin G10 9423617"/>
              <a:gd name="G13" fmla="cos 13500 9423617"/>
              <a:gd name="G14" fmla="sin 13500 9423617"/>
              <a:gd name="G15" fmla="+- G11 10800 0"/>
              <a:gd name="G16" fmla="+- G12 10800 0"/>
              <a:gd name="G17" fmla="+- G13 10800 0"/>
              <a:gd name="G18" fmla="+- G14 10800 0"/>
              <a:gd name="G19" fmla="*/ 5721 1 2"/>
              <a:gd name="G20" fmla="+- G19 5400 0"/>
              <a:gd name="G21" fmla="cos G20 9423617"/>
              <a:gd name="G22" fmla="sin G20 9423617"/>
              <a:gd name="G23" fmla="+- G21 10800 0"/>
              <a:gd name="G24" fmla="+- G12 G23 G22"/>
              <a:gd name="G25" fmla="+- G22 G23 G11"/>
              <a:gd name="G26" fmla="cos 10800 9423617"/>
              <a:gd name="G27" fmla="sin 10800 9423617"/>
              <a:gd name="G28" fmla="cos 5721 9423617"/>
              <a:gd name="G29" fmla="sin 5721 9423617"/>
              <a:gd name="G30" fmla="+- G26 10800 0"/>
              <a:gd name="G31" fmla="+- G27 10800 0"/>
              <a:gd name="G32" fmla="+- G28 10800 0"/>
              <a:gd name="G33" fmla="+- G29 10800 0"/>
              <a:gd name="G34" fmla="+- G19 5400 0"/>
              <a:gd name="G35" fmla="cos G34 -11796480"/>
              <a:gd name="G36" fmla="sin G34 -11796480"/>
              <a:gd name="G37" fmla="+/ -11796480 9423617 2"/>
              <a:gd name="T2" fmla="*/ 180 256 1"/>
              <a:gd name="T3" fmla="*/ 0 256 1"/>
              <a:gd name="G38" fmla="+- G37 T2 T3"/>
              <a:gd name="G39" fmla="?: G2 G37 G38"/>
              <a:gd name="G40" fmla="cos 10800 G39"/>
              <a:gd name="G41" fmla="sin 10800 G39"/>
              <a:gd name="G42" fmla="cos 5721 G39"/>
              <a:gd name="G43" fmla="sin 5721 G39"/>
              <a:gd name="G44" fmla="+- G40 10800 0"/>
              <a:gd name="G45" fmla="+- G41 10800 0"/>
              <a:gd name="G46" fmla="+- G42 10800 0"/>
              <a:gd name="G47" fmla="+- G43 10800 0"/>
              <a:gd name="G48" fmla="+- G35 10800 0"/>
              <a:gd name="G49" fmla="+- G36 10800 0"/>
              <a:gd name="T4" fmla="*/ 21065 w 21600"/>
              <a:gd name="T5" fmla="*/ 7444 h 21600"/>
              <a:gd name="T6" fmla="*/ 2539 w 21600"/>
              <a:gd name="T7" fmla="*/ 10800 h 21600"/>
              <a:gd name="T8" fmla="*/ 16237 w 21600"/>
              <a:gd name="T9" fmla="*/ 9022 h 21600"/>
              <a:gd name="T10" fmla="*/ -93 w 21600"/>
              <a:gd name="T11" fmla="*/ 18774 h 21600"/>
              <a:gd name="T12" fmla="*/ 1039 w 21600"/>
              <a:gd name="T13" fmla="*/ 11451 h 21600"/>
              <a:gd name="T14" fmla="*/ 8362 w 21600"/>
              <a:gd name="T15" fmla="*/ 1258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6183" y="14179"/>
                </a:moveTo>
                <a:cubicBezTo>
                  <a:pt x="7261" y="15651"/>
                  <a:pt x="8975" y="16521"/>
                  <a:pt x="10800" y="16521"/>
                </a:cubicBezTo>
                <a:cubicBezTo>
                  <a:pt x="13959" y="16521"/>
                  <a:pt x="16521" y="13959"/>
                  <a:pt x="16521" y="10800"/>
                </a:cubicBezTo>
                <a:cubicBezTo>
                  <a:pt x="16521" y="7640"/>
                  <a:pt x="13959" y="5079"/>
                  <a:pt x="10800" y="5079"/>
                </a:cubicBezTo>
                <a:cubicBezTo>
                  <a:pt x="7640" y="5079"/>
                  <a:pt x="5079" y="7640"/>
                  <a:pt x="5079" y="10800"/>
                </a:cubicBezTo>
                <a:lnTo>
                  <a:pt x="0" y="10800"/>
                </a:lnTo>
                <a:cubicBezTo>
                  <a:pt x="0" y="4835"/>
                  <a:pt x="4835" y="0"/>
                  <a:pt x="10800" y="0"/>
                </a:cubicBezTo>
                <a:cubicBezTo>
                  <a:pt x="16764" y="0"/>
                  <a:pt x="21600" y="4835"/>
                  <a:pt x="21600" y="10800"/>
                </a:cubicBezTo>
                <a:cubicBezTo>
                  <a:pt x="21600" y="16764"/>
                  <a:pt x="16764" y="21600"/>
                  <a:pt x="10800" y="21600"/>
                </a:cubicBezTo>
                <a:cubicBezTo>
                  <a:pt x="7356" y="21600"/>
                  <a:pt x="4119" y="19958"/>
                  <a:pt x="2085" y="17179"/>
                </a:cubicBezTo>
                <a:lnTo>
                  <a:pt x="-93" y="18774"/>
                </a:lnTo>
                <a:lnTo>
                  <a:pt x="1039" y="11451"/>
                </a:lnTo>
                <a:lnTo>
                  <a:pt x="8362" y="12584"/>
                </a:lnTo>
                <a:lnTo>
                  <a:pt x="6183" y="14179"/>
                </a:lnTo>
                <a:close/>
              </a:path>
            </a:pathLst>
          </a:custGeom>
          <a:gradFill rotWithShape="1">
            <a:gsLst>
              <a:gs pos="0">
                <a:srgbClr val="88B888"/>
              </a:gs>
              <a:gs pos="100000">
                <a:srgbClr val="88B888">
                  <a:gamma/>
                  <a:shade val="46275"/>
                  <a:invGamma/>
                </a:srgbClr>
              </a:gs>
            </a:gsLst>
            <a:lin ang="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zh-TW" altLang="en-US"/>
          </a:p>
        </p:txBody>
      </p:sp>
      <p:sp>
        <p:nvSpPr>
          <p:cNvPr id="10" name="AutoShape 45" descr="横線 (太)"/>
          <p:cNvSpPr>
            <a:spLocks noChangeArrowheads="1"/>
          </p:cNvSpPr>
          <p:nvPr/>
        </p:nvSpPr>
        <p:spPr bwMode="auto">
          <a:xfrm>
            <a:off x="1229016" y="5298649"/>
            <a:ext cx="1994125" cy="891341"/>
          </a:xfrm>
          <a:prstGeom prst="roundRect">
            <a:avLst>
              <a:gd name="adj" fmla="val 16667"/>
            </a:avLst>
          </a:prstGeom>
          <a:pattFill prst="dkHorz">
            <a:fgClr>
              <a:srgbClr val="C1F7C1"/>
            </a:fgClr>
            <a:bgClr>
              <a:srgbClr val="92C092"/>
            </a:bgClr>
          </a:pattFill>
          <a:ln w="28575" algn="ctr">
            <a:solidFill>
              <a:srgbClr val="4A804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nchorCtr="1"/>
          <a:lstStyle/>
          <a:p>
            <a:pPr algn="ctr"/>
            <a:endParaRPr lang="en-US" altLang="zh-TW" sz="900" b="1">
              <a:solidFill>
                <a:srgbClr val="000066"/>
              </a:solidFill>
              <a:ea typeface="標楷體" panose="03000509000000000000" pitchFamily="65" charset="-120"/>
            </a:endParaRPr>
          </a:p>
          <a:p>
            <a:pPr algn="ctr"/>
            <a:r>
              <a:rPr lang="zh-TW" altLang="en-US" sz="4000" b="1">
                <a:solidFill>
                  <a:srgbClr val="000066"/>
                </a:solidFill>
                <a:ea typeface="標楷體" panose="03000509000000000000" pitchFamily="65" charset="-120"/>
              </a:rPr>
              <a:t>半導體</a:t>
            </a:r>
          </a:p>
        </p:txBody>
      </p:sp>
      <p:sp>
        <p:nvSpPr>
          <p:cNvPr id="11" name="AutoShape 48" descr="横線 (太)"/>
          <p:cNvSpPr>
            <a:spLocks noChangeArrowheads="1"/>
          </p:cNvSpPr>
          <p:nvPr/>
        </p:nvSpPr>
        <p:spPr bwMode="auto">
          <a:xfrm>
            <a:off x="5524714" y="5366616"/>
            <a:ext cx="1994125" cy="794430"/>
          </a:xfrm>
          <a:prstGeom prst="roundRect">
            <a:avLst>
              <a:gd name="adj" fmla="val 16667"/>
            </a:avLst>
          </a:prstGeom>
          <a:pattFill prst="dkHorz">
            <a:fgClr>
              <a:srgbClr val="C1F7C1"/>
            </a:fgClr>
            <a:bgClr>
              <a:srgbClr val="92C092"/>
            </a:bgClr>
          </a:pattFill>
          <a:ln w="28575" algn="ctr">
            <a:solidFill>
              <a:srgbClr val="4A804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nchorCtr="1"/>
          <a:lstStyle/>
          <a:p>
            <a:endParaRPr lang="en-US" altLang="zh-TW" sz="4000" b="1" dirty="0">
              <a:solidFill>
                <a:srgbClr val="000066"/>
              </a:solidFill>
              <a:ea typeface="標楷體" panose="03000509000000000000" pitchFamily="65" charset="-120"/>
            </a:endParaRPr>
          </a:p>
          <a:p>
            <a:r>
              <a:rPr lang="zh-TW" altLang="en-US" sz="4000" b="1" dirty="0">
                <a:solidFill>
                  <a:srgbClr val="000066"/>
                </a:solidFill>
                <a:ea typeface="標楷體" panose="03000509000000000000" pitchFamily="65" charset="-120"/>
              </a:rPr>
              <a:t>光電</a:t>
            </a:r>
          </a:p>
          <a:p>
            <a:pPr algn="ctr"/>
            <a:endParaRPr lang="en-US" altLang="zh-TW" sz="4000" b="1" dirty="0">
              <a:solidFill>
                <a:srgbClr val="000066"/>
              </a:solidFill>
              <a:ea typeface="標楷體" panose="03000509000000000000" pitchFamily="65" charset="-120"/>
            </a:endParaRPr>
          </a:p>
        </p:txBody>
      </p:sp>
      <p:sp>
        <p:nvSpPr>
          <p:cNvPr id="12" name="AutoShape 49" descr="横線 (太)"/>
          <p:cNvSpPr>
            <a:spLocks noChangeArrowheads="1"/>
          </p:cNvSpPr>
          <p:nvPr/>
        </p:nvSpPr>
        <p:spPr bwMode="auto">
          <a:xfrm>
            <a:off x="1078585" y="4122838"/>
            <a:ext cx="1994125" cy="948770"/>
          </a:xfrm>
          <a:prstGeom prst="roundRect">
            <a:avLst>
              <a:gd name="adj" fmla="val 16667"/>
            </a:avLst>
          </a:prstGeom>
          <a:pattFill prst="dkHorz">
            <a:fgClr>
              <a:srgbClr val="C1F7C1"/>
            </a:fgClr>
            <a:bgClr>
              <a:srgbClr val="92C092"/>
            </a:bgClr>
          </a:pattFill>
          <a:ln w="28575" algn="ctr">
            <a:solidFill>
              <a:srgbClr val="4A804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nchorCtr="1"/>
          <a:lstStyle/>
          <a:p>
            <a:endParaRPr lang="en-US" altLang="zh-TW" sz="4000" b="1" dirty="0">
              <a:solidFill>
                <a:srgbClr val="000066"/>
              </a:solidFill>
              <a:ea typeface="標楷體" panose="03000509000000000000" pitchFamily="65" charset="-120"/>
            </a:endParaRPr>
          </a:p>
          <a:p>
            <a:r>
              <a:rPr lang="zh-TW" altLang="en-US" sz="4000" b="1" dirty="0">
                <a:solidFill>
                  <a:srgbClr val="000066"/>
                </a:solidFill>
                <a:ea typeface="標楷體" panose="03000509000000000000" pitchFamily="65" charset="-120"/>
              </a:rPr>
              <a:t>太陽能</a:t>
            </a:r>
          </a:p>
          <a:p>
            <a:pPr algn="ctr"/>
            <a:endParaRPr lang="en-US" altLang="zh-TW" sz="4000" b="1" dirty="0">
              <a:solidFill>
                <a:srgbClr val="000066"/>
              </a:solidFill>
              <a:ea typeface="標楷體" panose="03000509000000000000" pitchFamily="65" charset="-120"/>
            </a:endParaRPr>
          </a:p>
        </p:txBody>
      </p:sp>
      <p:sp>
        <p:nvSpPr>
          <p:cNvPr id="13" name="AutoShape 50" descr="横線 (太)"/>
          <p:cNvSpPr>
            <a:spLocks noChangeArrowheads="1"/>
          </p:cNvSpPr>
          <p:nvPr/>
        </p:nvSpPr>
        <p:spPr bwMode="auto">
          <a:xfrm>
            <a:off x="5586327" y="4108515"/>
            <a:ext cx="2293912" cy="868609"/>
          </a:xfrm>
          <a:prstGeom prst="roundRect">
            <a:avLst>
              <a:gd name="adj" fmla="val 16667"/>
            </a:avLst>
          </a:prstGeom>
          <a:pattFill prst="dkHorz">
            <a:fgClr>
              <a:srgbClr val="C1F7C1"/>
            </a:fgClr>
            <a:bgClr>
              <a:srgbClr val="92C092"/>
            </a:bgClr>
          </a:pattFill>
          <a:ln w="28575" algn="ctr">
            <a:solidFill>
              <a:srgbClr val="4A804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nchorCtr="1"/>
          <a:lstStyle/>
          <a:p>
            <a:endParaRPr lang="en-US" altLang="zh-TW" sz="4000" b="1" dirty="0">
              <a:solidFill>
                <a:srgbClr val="000066"/>
              </a:solidFill>
              <a:ea typeface="標楷體" panose="03000509000000000000" pitchFamily="65" charset="-120"/>
            </a:endParaRPr>
          </a:p>
          <a:p>
            <a:r>
              <a:rPr lang="zh-TW" altLang="en-US" sz="4000" b="1" dirty="0">
                <a:solidFill>
                  <a:srgbClr val="000066"/>
                </a:solidFill>
                <a:ea typeface="標楷體" panose="03000509000000000000" pitchFamily="65" charset="-120"/>
              </a:rPr>
              <a:t>電子組裝</a:t>
            </a:r>
          </a:p>
          <a:p>
            <a:pPr algn="ctr"/>
            <a:endParaRPr lang="en-US" altLang="zh-TW" sz="4000" b="1" dirty="0">
              <a:solidFill>
                <a:srgbClr val="000066"/>
              </a:solidFill>
              <a:ea typeface="標楷體" panose="03000509000000000000" pitchFamily="65" charset="-120"/>
            </a:endParaRPr>
          </a:p>
        </p:txBody>
      </p:sp>
      <p:sp>
        <p:nvSpPr>
          <p:cNvPr id="14" name="AutoShape 51" descr="横線 (太)"/>
          <p:cNvSpPr>
            <a:spLocks noChangeArrowheads="1"/>
          </p:cNvSpPr>
          <p:nvPr/>
        </p:nvSpPr>
        <p:spPr bwMode="auto">
          <a:xfrm>
            <a:off x="5103929" y="2930494"/>
            <a:ext cx="2835696" cy="948770"/>
          </a:xfrm>
          <a:prstGeom prst="roundRect">
            <a:avLst>
              <a:gd name="adj" fmla="val 16667"/>
            </a:avLst>
          </a:prstGeom>
          <a:pattFill prst="dkHorz">
            <a:fgClr>
              <a:srgbClr val="C1F7C1"/>
            </a:fgClr>
            <a:bgClr>
              <a:srgbClr val="92C092"/>
            </a:bgClr>
          </a:pattFill>
          <a:ln w="28575" algn="ctr">
            <a:solidFill>
              <a:srgbClr val="4A804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nchorCtr="1"/>
          <a:lstStyle/>
          <a:p>
            <a:pPr algn="ctr"/>
            <a:r>
              <a:rPr lang="zh-TW" altLang="en-US" sz="4000" b="1" dirty="0" smtClean="0">
                <a:solidFill>
                  <a:srgbClr val="000066"/>
                </a:solidFill>
                <a:ea typeface="標楷體" panose="03000509000000000000" pitchFamily="65" charset="-120"/>
              </a:rPr>
              <a:t>印刷電路板</a:t>
            </a:r>
            <a:endParaRPr lang="zh-TW" altLang="en-US" sz="4000" b="1" dirty="0">
              <a:solidFill>
                <a:srgbClr val="000066"/>
              </a:solidFill>
              <a:ea typeface="標楷體" panose="03000509000000000000" pitchFamily="65" charset="-120"/>
            </a:endParaRPr>
          </a:p>
        </p:txBody>
      </p:sp>
      <p:sp>
        <p:nvSpPr>
          <p:cNvPr id="15" name="AutoShape 49" descr="横線 (太)"/>
          <p:cNvSpPr>
            <a:spLocks noChangeArrowheads="1"/>
          </p:cNvSpPr>
          <p:nvPr/>
        </p:nvSpPr>
        <p:spPr bwMode="auto">
          <a:xfrm>
            <a:off x="1082959" y="2947027"/>
            <a:ext cx="2286241" cy="948770"/>
          </a:xfrm>
          <a:prstGeom prst="roundRect">
            <a:avLst>
              <a:gd name="adj" fmla="val 16667"/>
            </a:avLst>
          </a:prstGeom>
          <a:pattFill prst="dkHorz">
            <a:fgClr>
              <a:srgbClr val="C1F7C1"/>
            </a:fgClr>
            <a:bgClr>
              <a:srgbClr val="92C092"/>
            </a:bgClr>
          </a:pattFill>
          <a:ln w="28575" algn="ctr">
            <a:solidFill>
              <a:srgbClr val="4A804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nchorCtr="1"/>
          <a:lstStyle/>
          <a:p>
            <a:endParaRPr lang="en-US" altLang="zh-TW" sz="4000" b="1" dirty="0">
              <a:solidFill>
                <a:srgbClr val="000066"/>
              </a:solidFill>
              <a:ea typeface="標楷體" panose="03000509000000000000" pitchFamily="65" charset="-120"/>
            </a:endParaRPr>
          </a:p>
          <a:p>
            <a:r>
              <a:rPr lang="zh-TW" altLang="en-US" sz="4000" b="1" dirty="0" smtClean="0">
                <a:solidFill>
                  <a:srgbClr val="000066"/>
                </a:solidFill>
                <a:ea typeface="標楷體" panose="03000509000000000000" pitchFamily="65" charset="-120"/>
              </a:rPr>
              <a:t>光電通訊</a:t>
            </a:r>
            <a:endParaRPr lang="zh-TW" altLang="en-US" sz="4000" b="1" dirty="0">
              <a:solidFill>
                <a:srgbClr val="000066"/>
              </a:solidFill>
              <a:ea typeface="標楷體" panose="03000509000000000000" pitchFamily="65" charset="-120"/>
            </a:endParaRPr>
          </a:p>
          <a:p>
            <a:pPr algn="ctr"/>
            <a:endParaRPr lang="en-US" altLang="zh-TW" sz="4000" b="1" dirty="0">
              <a:solidFill>
                <a:srgbClr val="000066"/>
              </a:solidFill>
              <a:ea typeface="標楷體" panose="03000509000000000000" pitchFamily="65" charset="-12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KK profile updated 20090526">
  <a:themeElements>
    <a:clrScheme name="TKK profile updated 2009052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TKK profile updated 20090526">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8001" cap="flat" cmpd="sng" algn="ctr">
          <a:solidFill>
            <a:srgbClr val="0033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zh-TW"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rgbClr val="00FF00"/>
        </a:solidFill>
        <a:ln w="8001" cap="flat" cmpd="sng" algn="ctr">
          <a:solidFill>
            <a:srgbClr val="0033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zh-TW"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TKK profile updated 2009052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KK profile updated 2009052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KK profile updated 2009052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KK profile updated 2009052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KK profile updated 2009052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KK profile updated 2009052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KK profile updated 2009052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KK profile updated 2009052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KK profile updated 2009052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KK profile updated 2009052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KK profile updated 2009052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KK profile updated 2009052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TKK profile updated 20090526</Template>
  <TotalTime>11887</TotalTime>
  <Pages>0</Pages>
  <Words>1575</Words>
  <Characters>0</Characters>
  <Application>Microsoft Office PowerPoint</Application>
  <DocSecurity>0</DocSecurity>
  <PresentationFormat>如螢幕大小 (4:3)</PresentationFormat>
  <Lines>0</Lines>
  <Paragraphs>250</Paragraphs>
  <Slides>24</Slides>
  <Notes>16</Notes>
  <HiddenSlides>0</HiddenSlides>
  <MMClips>0</MMClips>
  <ScaleCrop>false</ScaleCrop>
  <HeadingPairs>
    <vt:vector size="8" baseType="variant">
      <vt:variant>
        <vt:lpstr>使用字型</vt:lpstr>
      </vt:variant>
      <vt:variant>
        <vt:i4>12</vt:i4>
      </vt:variant>
      <vt:variant>
        <vt:lpstr>佈景主題</vt:lpstr>
      </vt:variant>
      <vt:variant>
        <vt:i4>1</vt:i4>
      </vt:variant>
      <vt:variant>
        <vt:lpstr>內嵌 OLE 伺服程式</vt:lpstr>
      </vt:variant>
      <vt:variant>
        <vt:i4>1</vt:i4>
      </vt:variant>
      <vt:variant>
        <vt:lpstr>投影片標題</vt:lpstr>
      </vt:variant>
      <vt:variant>
        <vt:i4>24</vt:i4>
      </vt:variant>
    </vt:vector>
  </HeadingPairs>
  <TitlesOfParts>
    <vt:vector size="38" baseType="lpstr">
      <vt:lpstr>MS Gothic</vt:lpstr>
      <vt:lpstr>MS PGothic</vt:lpstr>
      <vt:lpstr>細明體</vt:lpstr>
      <vt:lpstr>新細明體</vt:lpstr>
      <vt:lpstr>標楷體</vt:lpstr>
      <vt:lpstr>Arial</vt:lpstr>
      <vt:lpstr>Arial Rounded MT Bold</vt:lpstr>
      <vt:lpstr>Georgia</vt:lpstr>
      <vt:lpstr>Tahoma</vt:lpstr>
      <vt:lpstr>Times New Roman</vt:lpstr>
      <vt:lpstr>Webdings</vt:lpstr>
      <vt:lpstr>Wingdings</vt:lpstr>
      <vt:lpstr>TKK profile updated 20090526</vt:lpstr>
      <vt:lpstr>點陣圖影像</vt:lpstr>
      <vt:lpstr>      </vt:lpstr>
      <vt:lpstr>Agenda</vt:lpstr>
      <vt:lpstr>PowerPoint 簡報</vt:lpstr>
      <vt:lpstr>PowerPoint 簡報</vt:lpstr>
      <vt:lpstr>PowerPoint 簡報</vt:lpstr>
      <vt:lpstr>TKK Group</vt:lpstr>
      <vt:lpstr>PowerPoint 簡報</vt:lpstr>
      <vt:lpstr>PowerPoint 簡報</vt:lpstr>
      <vt:lpstr>PowerPoint 簡報</vt:lpstr>
      <vt:lpstr>PowerPoint 簡報</vt:lpstr>
      <vt:lpstr>PowerPoint 簡報</vt:lpstr>
      <vt:lpstr>主要業務里程碑</vt:lpstr>
      <vt:lpstr>合併營收</vt:lpstr>
      <vt:lpstr>配息情形</vt:lpstr>
      <vt:lpstr>A+的榮耀</vt:lpstr>
      <vt:lpstr>PowerPoint 簡報</vt:lpstr>
      <vt:lpstr>PowerPoint 簡報</vt:lpstr>
      <vt:lpstr>PowerPoint 簡報</vt:lpstr>
      <vt:lpstr>PowerPoint 簡報</vt:lpstr>
      <vt:lpstr>客戶群</vt:lpstr>
      <vt:lpstr>PowerPoint 簡報</vt:lpstr>
      <vt:lpstr>PowerPoint 簡報</vt:lpstr>
      <vt:lpstr>業務發展計劃</vt:lpstr>
      <vt:lpstr>企業願景</vt:lpstr>
    </vt:vector>
  </TitlesOfParts>
  <Company>TKK</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Taiwan Kong King Co., Ltd.  Company profile</dc:title>
  <dc:creator>Shelly</dc:creator>
  <cp:lastModifiedBy>Jerry Chen</cp:lastModifiedBy>
  <cp:revision>371</cp:revision>
  <cp:lastPrinted>1899-12-30T00:00:00Z</cp:lastPrinted>
  <dcterms:created xsi:type="dcterms:W3CDTF">2009-05-27T02:06:01Z</dcterms:created>
  <dcterms:modified xsi:type="dcterms:W3CDTF">2015-04-01T02:05:45Z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2052-6.3.0.1705</vt:lpwstr>
  </property>
</Properties>
</file>